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78" y="-12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D0C85B-C9FB-4496-A996-9F99DD69A83D}" type="datetimeFigureOut">
              <a:rPr lang="en-US" smtClean="0"/>
              <a:t>6/3/2015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ABF4B2-CE93-4AF9-854D-1C63710A6376}" type="slidenum">
              <a:rPr lang="en-US" smtClean="0"/>
              <a:t>‹#›</a:t>
            </a:fld>
            <a:endParaRPr lang="en-US"/>
          </a:p>
        </p:txBody>
      </p:sp>
    </p:spTree>
    <p:extLst>
      <p:ext uri="{BB962C8B-B14F-4D97-AF65-F5344CB8AC3E}">
        <p14:creationId xmlns:p14="http://schemas.microsoft.com/office/powerpoint/2010/main" val="4073181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D0C85B-C9FB-4496-A996-9F99DD69A83D}" type="datetimeFigureOut">
              <a:rPr lang="en-US" smtClean="0"/>
              <a:t>6/3/2015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ABF4B2-CE93-4AF9-854D-1C63710A6376}" type="slidenum">
              <a:rPr lang="en-US" smtClean="0"/>
              <a:t>‹#›</a:t>
            </a:fld>
            <a:endParaRPr lang="en-US"/>
          </a:p>
        </p:txBody>
      </p:sp>
    </p:spTree>
    <p:extLst>
      <p:ext uri="{BB962C8B-B14F-4D97-AF65-F5344CB8AC3E}">
        <p14:creationId xmlns:p14="http://schemas.microsoft.com/office/powerpoint/2010/main" val="686021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D0C85B-C9FB-4496-A996-9F99DD69A83D}" type="datetimeFigureOut">
              <a:rPr lang="en-US" smtClean="0"/>
              <a:t>6/3/2015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ABF4B2-CE93-4AF9-854D-1C63710A6376}" type="slidenum">
              <a:rPr lang="en-US" smtClean="0"/>
              <a:t>‹#›</a:t>
            </a:fld>
            <a:endParaRPr lang="en-US"/>
          </a:p>
        </p:txBody>
      </p:sp>
    </p:spTree>
    <p:extLst>
      <p:ext uri="{BB962C8B-B14F-4D97-AF65-F5344CB8AC3E}">
        <p14:creationId xmlns:p14="http://schemas.microsoft.com/office/powerpoint/2010/main" val="3069851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D0C85B-C9FB-4496-A996-9F99DD69A83D}" type="datetimeFigureOut">
              <a:rPr lang="en-US" smtClean="0"/>
              <a:t>6/3/2015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ABF4B2-CE93-4AF9-854D-1C63710A6376}" type="slidenum">
              <a:rPr lang="en-US" smtClean="0"/>
              <a:t>‹#›</a:t>
            </a:fld>
            <a:endParaRPr lang="en-US"/>
          </a:p>
        </p:txBody>
      </p:sp>
    </p:spTree>
    <p:extLst>
      <p:ext uri="{BB962C8B-B14F-4D97-AF65-F5344CB8AC3E}">
        <p14:creationId xmlns:p14="http://schemas.microsoft.com/office/powerpoint/2010/main" val="580681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D0C85B-C9FB-4496-A996-9F99DD69A83D}" type="datetimeFigureOut">
              <a:rPr lang="en-US" smtClean="0"/>
              <a:t>6/3/2015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ABF4B2-CE93-4AF9-854D-1C63710A6376}" type="slidenum">
              <a:rPr lang="en-US" smtClean="0"/>
              <a:t>‹#›</a:t>
            </a:fld>
            <a:endParaRPr lang="en-US"/>
          </a:p>
        </p:txBody>
      </p:sp>
    </p:spTree>
    <p:extLst>
      <p:ext uri="{BB962C8B-B14F-4D97-AF65-F5344CB8AC3E}">
        <p14:creationId xmlns:p14="http://schemas.microsoft.com/office/powerpoint/2010/main" val="25174208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D0C85B-C9FB-4496-A996-9F99DD69A83D}" type="datetimeFigureOut">
              <a:rPr lang="en-US" smtClean="0"/>
              <a:t>6/3/2015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ABF4B2-CE93-4AF9-854D-1C63710A6376}" type="slidenum">
              <a:rPr lang="en-US" smtClean="0"/>
              <a:t>‹#›</a:t>
            </a:fld>
            <a:endParaRPr lang="en-US"/>
          </a:p>
        </p:txBody>
      </p:sp>
    </p:spTree>
    <p:extLst>
      <p:ext uri="{BB962C8B-B14F-4D97-AF65-F5344CB8AC3E}">
        <p14:creationId xmlns:p14="http://schemas.microsoft.com/office/powerpoint/2010/main" val="1992375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D0C85B-C9FB-4496-A996-9F99DD69A83D}" type="datetimeFigureOut">
              <a:rPr lang="en-US" smtClean="0"/>
              <a:t>6/3/2015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ABF4B2-CE93-4AF9-854D-1C63710A6376}" type="slidenum">
              <a:rPr lang="en-US" smtClean="0"/>
              <a:t>‹#›</a:t>
            </a:fld>
            <a:endParaRPr lang="en-US"/>
          </a:p>
        </p:txBody>
      </p:sp>
    </p:spTree>
    <p:extLst>
      <p:ext uri="{BB962C8B-B14F-4D97-AF65-F5344CB8AC3E}">
        <p14:creationId xmlns:p14="http://schemas.microsoft.com/office/powerpoint/2010/main" val="28610038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D0C85B-C9FB-4496-A996-9F99DD69A83D}" type="datetimeFigureOut">
              <a:rPr lang="en-US" smtClean="0"/>
              <a:t>6/3/2015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ABF4B2-CE93-4AF9-854D-1C63710A6376}" type="slidenum">
              <a:rPr lang="en-US" smtClean="0"/>
              <a:t>‹#›</a:t>
            </a:fld>
            <a:endParaRPr lang="en-US"/>
          </a:p>
        </p:txBody>
      </p:sp>
    </p:spTree>
    <p:extLst>
      <p:ext uri="{BB962C8B-B14F-4D97-AF65-F5344CB8AC3E}">
        <p14:creationId xmlns:p14="http://schemas.microsoft.com/office/powerpoint/2010/main" val="3022490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D0C85B-C9FB-4496-A996-9F99DD69A83D}" type="datetimeFigureOut">
              <a:rPr lang="en-US" smtClean="0"/>
              <a:t>6/3/2015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ABF4B2-CE93-4AF9-854D-1C63710A6376}" type="slidenum">
              <a:rPr lang="en-US" smtClean="0"/>
              <a:t>‹#›</a:t>
            </a:fld>
            <a:endParaRPr lang="en-US"/>
          </a:p>
        </p:txBody>
      </p:sp>
    </p:spTree>
    <p:extLst>
      <p:ext uri="{BB962C8B-B14F-4D97-AF65-F5344CB8AC3E}">
        <p14:creationId xmlns:p14="http://schemas.microsoft.com/office/powerpoint/2010/main" val="1275802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D0C85B-C9FB-4496-A996-9F99DD69A83D}" type="datetimeFigureOut">
              <a:rPr lang="en-US" smtClean="0"/>
              <a:t>6/3/2015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ABF4B2-CE93-4AF9-854D-1C63710A6376}" type="slidenum">
              <a:rPr lang="en-US" smtClean="0"/>
              <a:t>‹#›</a:t>
            </a:fld>
            <a:endParaRPr lang="en-US"/>
          </a:p>
        </p:txBody>
      </p:sp>
    </p:spTree>
    <p:extLst>
      <p:ext uri="{BB962C8B-B14F-4D97-AF65-F5344CB8AC3E}">
        <p14:creationId xmlns:p14="http://schemas.microsoft.com/office/powerpoint/2010/main" val="42946913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D0C85B-C9FB-4496-A996-9F99DD69A83D}" type="datetimeFigureOut">
              <a:rPr lang="en-US" smtClean="0"/>
              <a:t>6/3/2015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ABF4B2-CE93-4AF9-854D-1C63710A6376}" type="slidenum">
              <a:rPr lang="en-US" smtClean="0"/>
              <a:t>‹#›</a:t>
            </a:fld>
            <a:endParaRPr lang="en-US"/>
          </a:p>
        </p:txBody>
      </p:sp>
    </p:spTree>
    <p:extLst>
      <p:ext uri="{BB962C8B-B14F-4D97-AF65-F5344CB8AC3E}">
        <p14:creationId xmlns:p14="http://schemas.microsoft.com/office/powerpoint/2010/main" val="3841659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D0C85B-C9FB-4496-A996-9F99DD69A83D}" type="datetimeFigureOut">
              <a:rPr lang="en-US" smtClean="0"/>
              <a:t>6/3/2015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ABF4B2-CE93-4AF9-854D-1C63710A6376}" type="slidenum">
              <a:rPr lang="en-US" smtClean="0"/>
              <a:t>‹#›</a:t>
            </a:fld>
            <a:endParaRPr lang="en-US"/>
          </a:p>
        </p:txBody>
      </p:sp>
    </p:spTree>
    <p:extLst>
      <p:ext uri="{BB962C8B-B14F-4D97-AF65-F5344CB8AC3E}">
        <p14:creationId xmlns:p14="http://schemas.microsoft.com/office/powerpoint/2010/main" val="38307918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743200" y="1600200"/>
            <a:ext cx="3810000" cy="2308324"/>
          </a:xfrm>
          <a:prstGeom prst="rect">
            <a:avLst/>
          </a:prstGeom>
          <a:noFill/>
        </p:spPr>
        <p:txBody>
          <a:bodyPr wrap="square" rtlCol="0">
            <a:spAutoFit/>
          </a:bodyPr>
          <a:lstStyle/>
          <a:p>
            <a:pPr marL="285750" indent="-285750">
              <a:buFont typeface="Arial" charset="0"/>
              <a:buChar char="•"/>
            </a:pPr>
            <a:r>
              <a:rPr lang="en-US" dirty="0" smtClean="0"/>
              <a:t>2013 White House Initiative</a:t>
            </a:r>
          </a:p>
          <a:p>
            <a:pPr marL="285750" indent="-285750">
              <a:buFont typeface="Arial" charset="0"/>
              <a:buChar char="•"/>
            </a:pPr>
            <a:r>
              <a:rPr lang="en-US" dirty="0" smtClean="0"/>
              <a:t>Connect 99% of American students to broadband service</a:t>
            </a:r>
          </a:p>
          <a:p>
            <a:pPr marL="285750" indent="-285750">
              <a:buFont typeface="Arial" charset="0"/>
              <a:buChar char="•"/>
            </a:pPr>
            <a:r>
              <a:rPr lang="en-US" dirty="0" smtClean="0"/>
              <a:t>FCC, Sprint, Verizon, Microsoft, Apple, others</a:t>
            </a:r>
          </a:p>
          <a:p>
            <a:pPr marL="285750" indent="-285750">
              <a:buFont typeface="Arial" charset="0"/>
              <a:buChar char="•"/>
            </a:pPr>
            <a:r>
              <a:rPr lang="en-US" dirty="0" smtClean="0"/>
              <a:t>K-12 are eligible</a:t>
            </a:r>
          </a:p>
          <a:p>
            <a:pPr marL="285750" indent="-285750">
              <a:buFont typeface="Arial" charset="0"/>
              <a:buChar char="•"/>
            </a:pPr>
            <a:r>
              <a:rPr lang="en-US" dirty="0" smtClean="0"/>
              <a:t>Improve Technology Resources</a:t>
            </a:r>
          </a:p>
          <a:p>
            <a:pPr marL="285750" indent="-285750">
              <a:buFont typeface="Arial" charset="0"/>
              <a:buChar char="•"/>
            </a:pPr>
            <a:r>
              <a:rPr lang="en-US" dirty="0" smtClean="0"/>
              <a:t>Training to Teachers</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205317"/>
            <a:ext cx="3629025" cy="1428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1562100" y="4656667"/>
            <a:ext cx="6172200" cy="369332"/>
          </a:xfrm>
          <a:prstGeom prst="rect">
            <a:avLst/>
          </a:prstGeom>
          <a:noFill/>
        </p:spPr>
        <p:txBody>
          <a:bodyPr wrap="square" rtlCol="0">
            <a:spAutoFit/>
          </a:bodyPr>
          <a:lstStyle/>
          <a:p>
            <a:r>
              <a:rPr lang="en-US" dirty="0" smtClean="0"/>
              <a:t>https://www.whitehouse.gov/issues/education/k-12/connected</a:t>
            </a:r>
            <a:endParaRPr lang="en-US" dirty="0"/>
          </a:p>
        </p:txBody>
      </p:sp>
    </p:spTree>
    <p:extLst>
      <p:ext uri="{BB962C8B-B14F-4D97-AF65-F5344CB8AC3E}">
        <p14:creationId xmlns:p14="http://schemas.microsoft.com/office/powerpoint/2010/main" val="2359544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1828800"/>
            <a:ext cx="7162800" cy="4247317"/>
          </a:xfrm>
          <a:prstGeom prst="rect">
            <a:avLst/>
          </a:prstGeom>
          <a:noFill/>
        </p:spPr>
        <p:txBody>
          <a:bodyPr wrap="square" rtlCol="0">
            <a:spAutoFit/>
          </a:bodyPr>
          <a:lstStyle/>
          <a:p>
            <a:r>
              <a:rPr lang="en-US" b="1" dirty="0" err="1" smtClean="0"/>
              <a:t>Esri</a:t>
            </a:r>
            <a:r>
              <a:rPr lang="en-US" dirty="0"/>
              <a:t> </a:t>
            </a:r>
            <a:r>
              <a:rPr lang="en-US" dirty="0" smtClean="0"/>
              <a:t>will provide $1 billion worth of free access to ArcGIS Online Organization accounts to every K-12 school in America to allow students to map and analyze data</a:t>
            </a:r>
          </a:p>
          <a:p>
            <a:endParaRPr lang="en-US" dirty="0"/>
          </a:p>
          <a:p>
            <a:r>
              <a:rPr lang="en-US" dirty="0" smtClean="0"/>
              <a:t>Amazon Web Services agreed to provide the cloud infrastructure for the next three years</a:t>
            </a:r>
          </a:p>
          <a:p>
            <a:endParaRPr lang="en-US" dirty="0"/>
          </a:p>
          <a:p>
            <a:r>
              <a:rPr lang="en-US" dirty="0" smtClean="0">
                <a:effectLst/>
              </a:rPr>
              <a:t>“Geographic Information System technology gives students powerful tools for understanding our planet, and teaches them to become problem solvers. It is a perfect complement to STEM courses and many other classroom activities, while preparing students for further education and expanding career opportunities in fields that can help better manage our world, build better lives for more people, and design a better future.”</a:t>
            </a:r>
          </a:p>
          <a:p>
            <a:endParaRPr lang="en-US" dirty="0"/>
          </a:p>
          <a:p>
            <a:r>
              <a:rPr lang="en-US" dirty="0" smtClean="0"/>
              <a:t>- </a:t>
            </a:r>
            <a:r>
              <a:rPr lang="en-US" dirty="0" smtClean="0">
                <a:effectLst/>
              </a:rPr>
              <a:t>Jack </a:t>
            </a:r>
            <a:r>
              <a:rPr lang="en-US" dirty="0" err="1" smtClean="0">
                <a:effectLst/>
              </a:rPr>
              <a:t>Dangermond</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32554" y="186262"/>
            <a:ext cx="4391025" cy="1413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descr="C:\docs\URISA2\Conference\logos\esri-10GlobeLogo_sRGBflat.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9345" y="228600"/>
            <a:ext cx="1364141" cy="6096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3021541" y="6107668"/>
            <a:ext cx="2796117" cy="369332"/>
          </a:xfrm>
          <a:prstGeom prst="rect">
            <a:avLst/>
          </a:prstGeom>
          <a:noFill/>
        </p:spPr>
        <p:txBody>
          <a:bodyPr wrap="square" rtlCol="0">
            <a:spAutoFit/>
          </a:bodyPr>
          <a:lstStyle/>
          <a:p>
            <a:r>
              <a:rPr lang="en-US" dirty="0" smtClean="0"/>
              <a:t>www.esri.com/connected</a:t>
            </a:r>
            <a:endParaRPr lang="en-US" dirty="0"/>
          </a:p>
        </p:txBody>
      </p:sp>
    </p:spTree>
    <p:extLst>
      <p:ext uri="{BB962C8B-B14F-4D97-AF65-F5344CB8AC3E}">
        <p14:creationId xmlns:p14="http://schemas.microsoft.com/office/powerpoint/2010/main" val="4281716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467100" y="316467"/>
            <a:ext cx="1790700" cy="461665"/>
          </a:xfrm>
          <a:prstGeom prst="rect">
            <a:avLst/>
          </a:prstGeom>
          <a:noFill/>
        </p:spPr>
        <p:txBody>
          <a:bodyPr wrap="square" rtlCol="0">
            <a:spAutoFit/>
          </a:bodyPr>
          <a:lstStyle/>
          <a:p>
            <a:r>
              <a:rPr lang="en-US" sz="2400" dirty="0" smtClean="0"/>
              <a:t>GIS Mentor</a:t>
            </a:r>
            <a:endParaRPr lang="en-US" sz="2400" dirty="0"/>
          </a:p>
        </p:txBody>
      </p:sp>
      <p:sp>
        <p:nvSpPr>
          <p:cNvPr id="2" name="TextBox 1"/>
          <p:cNvSpPr txBox="1"/>
          <p:nvPr/>
        </p:nvSpPr>
        <p:spPr>
          <a:xfrm>
            <a:off x="1295400" y="888623"/>
            <a:ext cx="6477000" cy="5816977"/>
          </a:xfrm>
          <a:prstGeom prst="rect">
            <a:avLst/>
          </a:prstGeom>
          <a:noFill/>
        </p:spPr>
        <p:txBody>
          <a:bodyPr wrap="square" rtlCol="0">
            <a:spAutoFit/>
          </a:bodyPr>
          <a:lstStyle/>
          <a:p>
            <a:pPr marL="0" lvl="1"/>
            <a:r>
              <a:rPr lang="en-US" dirty="0" smtClean="0"/>
              <a:t>                                       </a:t>
            </a:r>
            <a:r>
              <a:rPr lang="en-US" sz="2400" dirty="0" smtClean="0"/>
              <a:t>Fulton County</a:t>
            </a:r>
          </a:p>
          <a:p>
            <a:pPr marL="285750" indent="-285750">
              <a:buFont typeface="Arial" charset="0"/>
              <a:buChar char="•"/>
            </a:pPr>
            <a:r>
              <a:rPr lang="en-US" dirty="0" smtClean="0"/>
              <a:t>STEM – Science, Technology, Engineering, Mathematics</a:t>
            </a:r>
          </a:p>
          <a:p>
            <a:pPr marL="285750" indent="-285750">
              <a:buFont typeface="Arial" charset="0"/>
              <a:buChar char="•"/>
            </a:pPr>
            <a:r>
              <a:rPr lang="en-US" dirty="0" smtClean="0"/>
              <a:t>Contacted The </a:t>
            </a:r>
            <a:r>
              <a:rPr lang="en-US" dirty="0" smtClean="0"/>
              <a:t>Fulton County Board of Education STEM </a:t>
            </a:r>
            <a:r>
              <a:rPr lang="en-US" dirty="0" smtClean="0"/>
              <a:t>Coordinators</a:t>
            </a:r>
          </a:p>
          <a:p>
            <a:pPr marL="285750" indent="-285750">
              <a:buFont typeface="Arial" charset="0"/>
              <a:buChar char="•"/>
            </a:pPr>
            <a:r>
              <a:rPr lang="en-US" dirty="0" smtClean="0"/>
              <a:t>In process of setting </a:t>
            </a:r>
            <a:r>
              <a:rPr lang="en-US" dirty="0" smtClean="0"/>
              <a:t>up schedule for meetings at multiple </a:t>
            </a:r>
            <a:r>
              <a:rPr lang="en-US" dirty="0" smtClean="0"/>
              <a:t>locations within the county</a:t>
            </a:r>
            <a:endParaRPr lang="en-US" dirty="0" smtClean="0"/>
          </a:p>
          <a:p>
            <a:pPr marL="285750" indent="-285750">
              <a:buFont typeface="Arial" charset="0"/>
              <a:buChar char="•"/>
            </a:pPr>
            <a:r>
              <a:rPr lang="en-US" dirty="0" smtClean="0"/>
              <a:t>Once </a:t>
            </a:r>
            <a:r>
              <a:rPr lang="en-US" dirty="0" smtClean="0"/>
              <a:t>a school </a:t>
            </a:r>
            <a:r>
              <a:rPr lang="en-US" dirty="0" smtClean="0"/>
              <a:t>decides to apply, </a:t>
            </a:r>
            <a:r>
              <a:rPr lang="en-US" dirty="0" smtClean="0"/>
              <a:t>a mentor is partnered with the school to help them understand potential projects and assist them with the </a:t>
            </a:r>
            <a:r>
              <a:rPr lang="en-US" dirty="0" smtClean="0"/>
              <a:t>startup</a:t>
            </a:r>
          </a:p>
          <a:p>
            <a:pPr marL="285750" indent="-285750">
              <a:buFont typeface="Arial" charset="0"/>
              <a:buChar char="•"/>
            </a:pPr>
            <a:r>
              <a:rPr lang="en-US" dirty="0"/>
              <a:t>Each School submits an application to ESRI on school letterhead </a:t>
            </a:r>
            <a:endParaRPr lang="en-US" dirty="0" smtClean="0"/>
          </a:p>
          <a:p>
            <a:pPr marL="285750" indent="-285750">
              <a:buFont typeface="Arial" charset="0"/>
              <a:buChar char="•"/>
            </a:pPr>
            <a:r>
              <a:rPr lang="en-US" dirty="0" smtClean="0"/>
              <a:t>After the school is operational, the mentor’s role is to act as a consultant to answer questions about </a:t>
            </a:r>
            <a:r>
              <a:rPr lang="en-US" smtClean="0"/>
              <a:t>GIS Projects and AGOL</a:t>
            </a:r>
            <a:endParaRPr lang="en-US" dirty="0" smtClean="0"/>
          </a:p>
          <a:p>
            <a:pPr marL="285750" indent="-285750">
              <a:buFont typeface="Arial" charset="0"/>
              <a:buChar char="•"/>
            </a:pPr>
            <a:r>
              <a:rPr lang="en-US" dirty="0" smtClean="0"/>
              <a:t>The intent of the mentor is to get the school working with GIS and AGOL, so once the program is initiated, the mentor can move on to another school, grow the level of support for the current school or exit the mentorship</a:t>
            </a:r>
          </a:p>
          <a:p>
            <a:r>
              <a:rPr lang="en-US" sz="2400" dirty="0" smtClean="0"/>
              <a:t>                             Georgia URISA</a:t>
            </a:r>
          </a:p>
          <a:p>
            <a:pPr marL="285750" indent="-285750">
              <a:buFont typeface="Arial" charset="0"/>
              <a:buChar char="•"/>
            </a:pPr>
            <a:r>
              <a:rPr lang="en-US" dirty="0" smtClean="0"/>
              <a:t>Actively Recruiting Mentors</a:t>
            </a:r>
          </a:p>
          <a:p>
            <a:pPr marL="285750" indent="-285750">
              <a:buFont typeface="Arial" charset="0"/>
              <a:buChar char="•"/>
            </a:pPr>
            <a:r>
              <a:rPr lang="en-US" dirty="0" smtClean="0"/>
              <a:t>Contact: Education@gaurisa.org, President@gaurisa.org </a:t>
            </a:r>
            <a:r>
              <a:rPr lang="en-US" dirty="0" smtClean="0"/>
              <a:t>, IPP@gaurisa.org</a:t>
            </a:r>
            <a:endParaRPr lang="en-US" dirty="0"/>
          </a:p>
        </p:txBody>
      </p:sp>
      <p:pic>
        <p:nvPicPr>
          <p:cNvPr id="3074" name="Picture 2" descr="I:\WorkSpace\PWGIS\Sourcedata\Images\Logo\FClogoCurvesColor1-28-09.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2526" y="221211"/>
            <a:ext cx="744274" cy="107580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C:\docs\URISA2\logo3.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2400" y="152400"/>
            <a:ext cx="1066800" cy="10827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10236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743200" y="336601"/>
            <a:ext cx="3657600" cy="461665"/>
          </a:xfrm>
          <a:prstGeom prst="rect">
            <a:avLst/>
          </a:prstGeom>
          <a:noFill/>
        </p:spPr>
        <p:txBody>
          <a:bodyPr wrap="square" rtlCol="0">
            <a:spAutoFit/>
          </a:bodyPr>
          <a:lstStyle/>
          <a:p>
            <a:r>
              <a:rPr lang="en-US" sz="2400" dirty="0" smtClean="0"/>
              <a:t>GIS Mentor and ESRI AGOL</a:t>
            </a:r>
            <a:endParaRPr lang="en-US" sz="2400" dirty="0"/>
          </a:p>
        </p:txBody>
      </p:sp>
      <p:sp>
        <p:nvSpPr>
          <p:cNvPr id="2" name="TextBox 1"/>
          <p:cNvSpPr txBox="1"/>
          <p:nvPr/>
        </p:nvSpPr>
        <p:spPr>
          <a:xfrm>
            <a:off x="1371600" y="1032933"/>
            <a:ext cx="6743700" cy="3508653"/>
          </a:xfrm>
          <a:prstGeom prst="rect">
            <a:avLst/>
          </a:prstGeom>
          <a:noFill/>
        </p:spPr>
        <p:txBody>
          <a:bodyPr wrap="square" rtlCol="0">
            <a:spAutoFit/>
          </a:bodyPr>
          <a:lstStyle/>
          <a:p>
            <a:pPr marL="0" lvl="1"/>
            <a:r>
              <a:rPr lang="en-US" dirty="0" smtClean="0"/>
              <a:t>                                                 </a:t>
            </a:r>
            <a:r>
              <a:rPr lang="en-US" sz="2400" dirty="0" smtClean="0"/>
              <a:t>Benefits</a:t>
            </a:r>
          </a:p>
          <a:p>
            <a:pPr marL="285750" indent="-285750">
              <a:buFont typeface="Arial" charset="0"/>
              <a:buChar char="•"/>
            </a:pPr>
            <a:r>
              <a:rPr lang="en-US" dirty="0" smtClean="0"/>
              <a:t>Grow GIS knowledge, interest and applications throughout science</a:t>
            </a:r>
          </a:p>
          <a:p>
            <a:pPr marL="285750" indent="-285750">
              <a:buFont typeface="Arial" charset="0"/>
              <a:buChar char="•"/>
            </a:pPr>
            <a:r>
              <a:rPr lang="en-US" dirty="0" smtClean="0"/>
              <a:t>Improve spatial thinking</a:t>
            </a:r>
          </a:p>
          <a:p>
            <a:pPr marL="285750" indent="-285750">
              <a:buFont typeface="Arial" charset="0"/>
              <a:buChar char="•"/>
            </a:pPr>
            <a:r>
              <a:rPr lang="en-US" dirty="0" smtClean="0"/>
              <a:t>Professional development</a:t>
            </a:r>
          </a:p>
          <a:p>
            <a:pPr marL="285750" indent="-285750">
              <a:buFont typeface="Arial" charset="0"/>
              <a:buChar char="•"/>
            </a:pPr>
            <a:r>
              <a:rPr lang="en-US" dirty="0" smtClean="0"/>
              <a:t>Connect, give back to and improve the communities where we live</a:t>
            </a:r>
          </a:p>
          <a:p>
            <a:pPr marL="285750" indent="-285750">
              <a:buFont typeface="Arial" charset="0"/>
              <a:buChar char="•"/>
            </a:pPr>
            <a:r>
              <a:rPr lang="en-US" dirty="0" smtClean="0"/>
              <a:t>Help shape the future</a:t>
            </a:r>
          </a:p>
          <a:p>
            <a:pPr marL="285750" indent="-285750">
              <a:buFont typeface="Arial" charset="0"/>
              <a:buChar char="•"/>
            </a:pPr>
            <a:endParaRPr lang="en-US" dirty="0"/>
          </a:p>
          <a:p>
            <a:r>
              <a:rPr lang="en-US" dirty="0" smtClean="0"/>
              <a:t>Fulton County Contacts</a:t>
            </a:r>
          </a:p>
          <a:p>
            <a:r>
              <a:rPr lang="en-US" dirty="0" smtClean="0"/>
              <a:t>Justyna.Grinholc@FultonCountyGA.gov</a:t>
            </a:r>
          </a:p>
          <a:p>
            <a:r>
              <a:rPr lang="en-US" dirty="0" smtClean="0"/>
              <a:t>Colin.Gowens@FultonCountyGA.gov</a:t>
            </a:r>
          </a:p>
          <a:p>
            <a:r>
              <a:rPr lang="en-US" dirty="0" smtClean="0"/>
              <a:t>Sharon.Smith@FultonCountyGA.gov</a:t>
            </a:r>
          </a:p>
          <a:p>
            <a:pPr marL="285750" indent="-285750">
              <a:buFont typeface="Arial" charset="0"/>
              <a:buChar char="•"/>
            </a:pPr>
            <a:endParaRPr lang="en-US" dirty="0"/>
          </a:p>
        </p:txBody>
      </p:sp>
    </p:spTree>
    <p:extLst>
      <p:ext uri="{BB962C8B-B14F-4D97-AF65-F5344CB8AC3E}">
        <p14:creationId xmlns:p14="http://schemas.microsoft.com/office/powerpoint/2010/main" val="33797680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1611</TotalTime>
  <Words>349</Words>
  <Application>Microsoft Office PowerPoint</Application>
  <PresentationFormat>On-screen Show (4:3)</PresentationFormat>
  <Paragraphs>39</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Gowens, Colin</dc:creator>
  <cp:lastModifiedBy>Gowens, Colin</cp:lastModifiedBy>
  <cp:revision>31</cp:revision>
  <dcterms:created xsi:type="dcterms:W3CDTF">2015-06-01T20:04:05Z</dcterms:created>
  <dcterms:modified xsi:type="dcterms:W3CDTF">2015-06-03T14:19:15Z</dcterms:modified>
</cp:coreProperties>
</file>