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4" r:id="rId3"/>
    <p:sldId id="266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6C47"/>
    <a:srgbClr val="EA99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9" autoAdjust="0"/>
    <p:restoredTop sz="86472" autoAdjust="0"/>
  </p:normalViewPr>
  <p:slideViewPr>
    <p:cSldViewPr snapToGrid="0" snapToObjects="1">
      <p:cViewPr>
        <p:scale>
          <a:sx n="70" d="100"/>
          <a:sy n="70" d="100"/>
        </p:scale>
        <p:origin x="-852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1498F-ECBA-4FDD-8C7E-9B58D1877EE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60992-6524-46CC-9B7A-56B33AF5E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defRPr sz="2700">
                <a:solidFill>
                  <a:schemeClr val="tx1"/>
                </a:solidFill>
                <a:latin typeface="Arial" charset="0"/>
              </a:defRPr>
            </a:lvl1pPr>
            <a:lvl2pPr marL="729057" indent="-280406" defTabSz="912879" eaLnBrk="0" hangingPunct="0">
              <a:defRPr sz="2700"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2879" eaLnBrk="0" hangingPunct="0">
              <a:defRPr sz="2700"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2879" eaLnBrk="0" hangingPunct="0">
              <a:defRPr sz="2700"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2879" eaLnBrk="0" hangingPunct="0">
              <a:defRPr sz="2700"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A170D2-DAF6-4739-8DA4-7FBA7BD94CFF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60992-6524-46CC-9B7A-56B33AF5E7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5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8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0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93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0013"/>
            <a:ext cx="8086725" cy="9144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2438" y="132715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32715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54D29-0270-4780-BAA9-DB26AC703B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7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7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5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4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3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0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79F-F81D-F14B-B496-797C9086D93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8A4B-FC4B-0645-8514-4510C0271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RC2012PowerPointbg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41739"/>
            <a:ext cx="2133600" cy="215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fld id="{FEC7A79F-F81D-F14B-B496-797C9086D93A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41739"/>
            <a:ext cx="2895600" cy="215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41739"/>
            <a:ext cx="2133600" cy="215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fld id="{6A018A4B-FC4B-0645-8514-4510C02712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6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EA9922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A9922"/>
        </a:buClr>
        <a:buFont typeface="Arial"/>
        <a:buChar char="•"/>
        <a:defRPr sz="3200" kern="1200">
          <a:solidFill>
            <a:srgbClr val="506C47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lantaregional.com/gis" TargetMode="External"/><Relationship Id="rId2" Type="http://schemas.openxmlformats.org/officeDocument/2006/relationships/hyperlink" Target="http://www.atlantaregional.com/argi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lantaregional.com/cp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19494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ARGIS - Atlanta Region </a:t>
            </a:r>
            <a:r>
              <a:rPr lang="en-US" dirty="0"/>
              <a:t>GIS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user group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390775" y="3416872"/>
            <a:ext cx="4362450" cy="1538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bg1">
                    <a:lumMod val="50000"/>
                  </a:schemeClr>
                </a:solidFill>
              </a:rPr>
              <a:t>June 4</a:t>
            </a:r>
            <a:r>
              <a:rPr lang="en-US" sz="2000" b="1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2014</a:t>
            </a:r>
            <a:endParaRPr lang="en-US" sz="2000" b="1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Noon – 2PM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Harry West Room, </a:t>
            </a:r>
            <a:r>
              <a:rPr lang="en-US" sz="2000" b="1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Conference Level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hlinkClick r:id="rId2"/>
              </a:rPr>
              <a:t>atlantaregional.com/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hlinkClick r:id="rId2"/>
              </a:rPr>
              <a:t>argis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hlinkClick r:id="rId3"/>
              </a:rPr>
              <a:t>atlantaregional.com/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hlinkClick r:id="rId3"/>
              </a:rPr>
              <a:t>gis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latin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</a:rPr>
              <a:t>        Next Meeting: October </a:t>
            </a:r>
            <a:r>
              <a:rPr lang="en-US" sz="2000" b="1" kern="0" dirty="0"/>
              <a:t>1</a:t>
            </a:r>
            <a:r>
              <a:rPr lang="en-US" sz="2000" b="1" kern="0" dirty="0" smtClean="0">
                <a:latin typeface="+mn-lt"/>
              </a:rPr>
              <a:t>, 2014</a:t>
            </a:r>
            <a:endParaRPr lang="en-US" sz="2000" b="1" kern="0" dirty="0">
              <a:latin typeface="+mn-lt"/>
            </a:endParaRPr>
          </a:p>
        </p:txBody>
      </p:sp>
      <p:pic>
        <p:nvPicPr>
          <p:cNvPr id="5" name="Picture 4">
            <a:hlinkClick r:id="rId2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711863"/>
            <a:ext cx="1047750" cy="1047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91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7" y="1166813"/>
            <a:ext cx="7806519" cy="504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/>
              <a:t>ESRI Certified Training </a:t>
            </a:r>
            <a:r>
              <a:rPr lang="en-US" sz="2200" kern="0" dirty="0" smtClean="0"/>
              <a:t>Program </a:t>
            </a:r>
            <a:r>
              <a:rPr lang="en-US" sz="2200" kern="0" dirty="0"/>
              <a:t>ending in </a:t>
            </a:r>
            <a:r>
              <a:rPr lang="en-US" sz="2200" kern="0" dirty="0" smtClean="0"/>
              <a:t>December </a:t>
            </a:r>
            <a:r>
              <a:rPr lang="en-US" sz="2200" kern="0" dirty="0"/>
              <a:t>of 2014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 smtClean="0"/>
              <a:t>Last Classes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 smtClean="0"/>
              <a:t>Desktop I: Getting to Know GIS – August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 smtClean="0"/>
              <a:t>Desktop II:  Tools &amp; Functionality – September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 smtClean="0"/>
              <a:t>Desktop I: Getting to Know GIS - October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/>
              <a:t>Desktop II:  Tools &amp; Functionality – </a:t>
            </a:r>
            <a:r>
              <a:rPr lang="en-US" sz="2200" kern="0" dirty="0" smtClean="0"/>
              <a:t>November </a:t>
            </a:r>
            <a:endParaRPr lang="en-US" sz="2200" kern="0" dirty="0"/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 smtClean="0"/>
              <a:t>Desktop III: Workflows &amp; Analysis – December</a:t>
            </a:r>
            <a:endParaRPr lang="en-US" sz="2200" kern="0" dirty="0"/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/>
              <a:t>Class size limited to 12, </a:t>
            </a:r>
            <a:r>
              <a:rPr lang="en-US" sz="2200" b="1" kern="0" dirty="0" smtClean="0"/>
              <a:t>local </a:t>
            </a:r>
            <a:r>
              <a:rPr lang="en-US" sz="2200" b="1" kern="0" dirty="0"/>
              <a:t>government staff only*</a:t>
            </a:r>
            <a:endParaRPr lang="en-US" sz="2200" kern="0" dirty="0"/>
          </a:p>
          <a:p>
            <a: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 smtClean="0"/>
              <a:t>Check </a:t>
            </a:r>
            <a:r>
              <a:rPr lang="en-US" sz="2200" kern="0" dirty="0">
                <a:hlinkClick r:id="rId3"/>
              </a:rPr>
              <a:t>atlantaregional.com/</a:t>
            </a:r>
            <a:r>
              <a:rPr lang="en-US" sz="2200" kern="0" dirty="0" err="1">
                <a:hlinkClick r:id="rId3"/>
              </a:rPr>
              <a:t>cpa</a:t>
            </a:r>
            <a:r>
              <a:rPr lang="en-US" sz="2200" kern="0" dirty="0"/>
              <a:t> page of ARC’s website for upcoming classes and online </a:t>
            </a:r>
            <a:r>
              <a:rPr lang="en-US" sz="2200" kern="0" dirty="0" smtClean="0"/>
              <a:t>registration</a:t>
            </a:r>
          </a:p>
          <a:p>
            <a: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 smtClean="0"/>
              <a:t>Please </a:t>
            </a:r>
            <a:r>
              <a:rPr lang="en-US" sz="2200" kern="0" dirty="0"/>
              <a:t>contact Paul DiGirolamo at </a:t>
            </a:r>
            <a:r>
              <a:rPr lang="en-US" sz="2200" u="sng" kern="0" dirty="0"/>
              <a:t>404-463-3520</a:t>
            </a:r>
            <a:r>
              <a:rPr lang="en-US" sz="2200" kern="0" dirty="0"/>
              <a:t> for </a:t>
            </a:r>
            <a:r>
              <a:rPr lang="en-US" sz="2200" kern="0" dirty="0" smtClean="0"/>
              <a:t>details or </a:t>
            </a:r>
            <a:r>
              <a:rPr lang="en-US" sz="2200" kern="0" dirty="0"/>
              <a:t>to be added to the </a:t>
            </a:r>
            <a:r>
              <a:rPr lang="en-US" sz="2200" kern="0" dirty="0" smtClean="0"/>
              <a:t>mailing list for future training announcements</a:t>
            </a:r>
            <a:endParaRPr lang="en-US" sz="2200" kern="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9700"/>
          </a:xfrm>
        </p:spPr>
        <p:txBody>
          <a:bodyPr/>
          <a:lstStyle/>
          <a:p>
            <a:r>
              <a:rPr lang="en-US" dirty="0" smtClean="0">
                <a:ln>
                  <a:noFill/>
                </a:ln>
              </a:rPr>
              <a:t>GIS Training</a:t>
            </a:r>
          </a:p>
        </p:txBody>
      </p:sp>
    </p:spTree>
    <p:extLst>
      <p:ext uri="{BB962C8B-B14F-4D97-AF65-F5344CB8AC3E}">
        <p14:creationId xmlns:p14="http://schemas.microsoft.com/office/powerpoint/2010/main" val="9408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ARGIS Participation GISP Points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918961"/>
              </p:ext>
            </p:extLst>
          </p:nvPr>
        </p:nvGraphicFramePr>
        <p:xfrm>
          <a:off x="749300" y="2094489"/>
          <a:ext cx="7480300" cy="2667001"/>
        </p:xfrm>
        <a:graphic>
          <a:graphicData uri="http://schemas.openxmlformats.org/drawingml/2006/table">
            <a:tbl>
              <a:tblPr/>
              <a:tblGrid>
                <a:gridCol w="3663473"/>
                <a:gridCol w="2368478"/>
                <a:gridCol w="1448349"/>
              </a:tblGrid>
              <a:tr h="567691">
                <a:tc gridSpan="3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First-time applicants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Renewing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3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Attendance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hours*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hours**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months to a year membership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point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Presentation or poster display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point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4 Professional Activity hours = 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.1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point for first-time applicants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8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 2 Professional Activity hours =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point for renewing applicants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5450" y="1531938"/>
            <a:ext cx="5467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</a:rPr>
              <a:t>Confirmed with  GISCI 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4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GIS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GAURISA Luncheon June 10, Roswell:</a:t>
            </a:r>
            <a:r>
              <a:rPr lang="en-US" dirty="0"/>
              <a:t> </a:t>
            </a:r>
            <a:r>
              <a:rPr lang="en-US" dirty="0" smtClean="0"/>
              <a:t>Demystifying </a:t>
            </a:r>
            <a:r>
              <a:rPr lang="en-US" dirty="0"/>
              <a:t>the GISP </a:t>
            </a:r>
            <a:r>
              <a:rPr lang="en-US" dirty="0" smtClean="0"/>
              <a:t>Certification</a:t>
            </a:r>
          </a:p>
          <a:p>
            <a:r>
              <a:rPr lang="en-US" dirty="0" smtClean="0"/>
              <a:t>ESRI ArcGIS User Group Meeting: </a:t>
            </a:r>
            <a:r>
              <a:rPr lang="en-US" dirty="0"/>
              <a:t>- From Local Desktop to Cloud to ArcGIS Online in 6 </a:t>
            </a:r>
            <a:r>
              <a:rPr lang="en-US" dirty="0" smtClean="0"/>
              <a:t>Months</a:t>
            </a:r>
            <a:r>
              <a:rPr lang="en-US" b="1" dirty="0" smtClean="0"/>
              <a:t>, </a:t>
            </a:r>
            <a:r>
              <a:rPr lang="en-US" dirty="0" smtClean="0"/>
              <a:t>Dept. of Community Affairs</a:t>
            </a:r>
          </a:p>
          <a:p>
            <a:r>
              <a:rPr lang="en-US" dirty="0" smtClean="0"/>
              <a:t>ESRI </a:t>
            </a:r>
            <a:r>
              <a:rPr lang="en-US" dirty="0" smtClean="0"/>
              <a:t>IUC, July 14-18, San </a:t>
            </a:r>
            <a:r>
              <a:rPr lang="en-US" dirty="0" smtClean="0"/>
              <a:t>Diego</a:t>
            </a:r>
          </a:p>
          <a:p>
            <a:r>
              <a:rPr lang="en-US" dirty="0" smtClean="0"/>
              <a:t>Free &amp; Open Source Software 4G Conference September 8-13, Portland Oregon</a:t>
            </a:r>
            <a:endParaRPr lang="en-US" dirty="0" smtClean="0"/>
          </a:p>
          <a:p>
            <a:r>
              <a:rPr lang="en-US" dirty="0" smtClean="0"/>
              <a:t>GIS-Pro September 8-11, New Orleans</a:t>
            </a:r>
          </a:p>
          <a:p>
            <a:r>
              <a:rPr lang="en-US" dirty="0" smtClean="0"/>
              <a:t>Georgia Geospatial Conference October 6-8, Athens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86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-100013"/>
            <a:ext cx="9144000" cy="1681163"/>
          </a:xfrm>
        </p:spPr>
        <p:txBody>
          <a:bodyPr/>
          <a:lstStyle/>
          <a:p>
            <a:r>
              <a:rPr lang="en-US" dirty="0" smtClean="0">
                <a:ln>
                  <a:noFill/>
                </a:ln>
              </a:rPr>
              <a:t>Other Updates </a:t>
            </a:r>
            <a:r>
              <a:rPr lang="en-US" dirty="0" smtClean="0"/>
              <a:t>or </a:t>
            </a:r>
            <a:r>
              <a:rPr lang="en-US" dirty="0" smtClean="0">
                <a:ln>
                  <a:noFill/>
                </a:ln>
              </a:rPr>
              <a:t>Announcements</a:t>
            </a:r>
          </a:p>
        </p:txBody>
      </p:sp>
      <p:sp>
        <p:nvSpPr>
          <p:cNvPr id="8195" name="Text Placeholder 3"/>
          <p:cNvSpPr>
            <a:spLocks noGrp="1"/>
          </p:cNvSpPr>
          <p:nvPr>
            <p:ph type="body" sz="half" idx="1"/>
          </p:nvPr>
        </p:nvSpPr>
        <p:spPr>
          <a:xfrm>
            <a:off x="452438" y="1327150"/>
            <a:ext cx="8328025" cy="4525963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68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261</Words>
  <Application>Microsoft Office PowerPoint</Application>
  <PresentationFormat>On-screen Show (4:3)</PresentationFormat>
  <Paragraphs>45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ARGIS - Atlanta Region GIS  user group</vt:lpstr>
      <vt:lpstr>GIS Training</vt:lpstr>
      <vt:lpstr>ARGIS Participation GISP Points</vt:lpstr>
      <vt:lpstr>Upcoming GIS Events</vt:lpstr>
      <vt:lpstr>Other Updates or Announcements</vt:lpstr>
    </vt:vector>
  </TitlesOfParts>
  <Company>Atlanta Regional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Golivesky</dc:creator>
  <cp:lastModifiedBy>Ryan Barrett</cp:lastModifiedBy>
  <cp:revision>72</cp:revision>
  <dcterms:created xsi:type="dcterms:W3CDTF">2012-04-02T14:09:06Z</dcterms:created>
  <dcterms:modified xsi:type="dcterms:W3CDTF">2014-06-05T16:14:15Z</dcterms:modified>
</cp:coreProperties>
</file>