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87" r:id="rId3"/>
    <p:sldId id="259" r:id="rId4"/>
    <p:sldId id="262" r:id="rId5"/>
    <p:sldId id="264" r:id="rId6"/>
    <p:sldId id="266" r:id="rId7"/>
    <p:sldId id="267" r:id="rId8"/>
    <p:sldId id="301" r:id="rId9"/>
    <p:sldId id="302" r:id="rId10"/>
    <p:sldId id="303" r:id="rId11"/>
    <p:sldId id="268" r:id="rId12"/>
    <p:sldId id="290" r:id="rId13"/>
    <p:sldId id="295" r:id="rId14"/>
    <p:sldId id="270" r:id="rId15"/>
    <p:sldId id="307" r:id="rId16"/>
    <p:sldId id="278" r:id="rId17"/>
    <p:sldId id="310" r:id="rId18"/>
    <p:sldId id="309" r:id="rId19"/>
    <p:sldId id="272" r:id="rId20"/>
    <p:sldId id="274" r:id="rId21"/>
    <p:sldId id="298" r:id="rId22"/>
    <p:sldId id="293" r:id="rId23"/>
    <p:sldId id="276" r:id="rId24"/>
    <p:sldId id="277" r:id="rId25"/>
    <p:sldId id="261" r:id="rId26"/>
    <p:sldId id="299" r:id="rId27"/>
    <p:sldId id="281" r:id="rId28"/>
    <p:sldId id="297" r:id="rId29"/>
    <p:sldId id="300" r:id="rId30"/>
    <p:sldId id="304" r:id="rId31"/>
    <p:sldId id="308" r:id="rId32"/>
  </p:sldIdLst>
  <p:sldSz cx="9144000" cy="6858000" type="screen4x3"/>
  <p:notesSz cx="7010400" cy="939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DF7"/>
    <a:srgbClr val="A8A280"/>
    <a:srgbClr val="803D0C"/>
    <a:srgbClr val="7BFF82"/>
    <a:srgbClr val="224724"/>
    <a:srgbClr val="FF8510"/>
    <a:srgbClr val="3C4EBC"/>
    <a:srgbClr val="C30002"/>
    <a:srgbClr val="6FE776"/>
    <a:srgbClr val="57B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54" autoAdjust="0"/>
  </p:normalViewPr>
  <p:slideViewPr>
    <p:cSldViewPr snapToGrid="0">
      <p:cViewPr varScale="1">
        <p:scale>
          <a:sx n="91" d="100"/>
          <a:sy n="91" d="100"/>
        </p:scale>
        <p:origin x="-5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27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C8C04-0B0A-40BD-B203-18854FD4500D}"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C8E898CB-C387-49D5-AC32-296881F740CD}">
      <dgm:prSet phldrT="[Text]" custT="1"/>
      <dgm:spPr/>
      <dgm:t>
        <a:bodyPr/>
        <a:lstStyle/>
        <a:p>
          <a:r>
            <a:rPr lang="en-US" sz="1800" b="1" dirty="0" smtClean="0"/>
            <a:t>GSFIC</a:t>
          </a:r>
          <a:endParaRPr lang="en-US" sz="1800" b="1" dirty="0"/>
        </a:p>
      </dgm:t>
    </dgm:pt>
    <dgm:pt modelId="{5634FCB3-9CFF-46EC-988B-9C25127233F8}" type="parTrans" cxnId="{D4B8FA0E-7024-4B13-A541-17F884E8FAB5}">
      <dgm:prSet/>
      <dgm:spPr/>
      <dgm:t>
        <a:bodyPr/>
        <a:lstStyle/>
        <a:p>
          <a:endParaRPr lang="en-US"/>
        </a:p>
      </dgm:t>
    </dgm:pt>
    <dgm:pt modelId="{09E374FC-84A7-425A-943C-5034DC02BD01}" type="sibTrans" cxnId="{D4B8FA0E-7024-4B13-A541-17F884E8FAB5}">
      <dgm:prSet/>
      <dgm:spPr/>
      <dgm:t>
        <a:bodyPr/>
        <a:lstStyle/>
        <a:p>
          <a:endParaRPr lang="en-US"/>
        </a:p>
      </dgm:t>
    </dgm:pt>
    <dgm:pt modelId="{6FC1D579-BFC7-40B2-9025-2527F2E31DAB}">
      <dgm:prSet phldrT="[Text]" custT="1"/>
      <dgm:spPr>
        <a:solidFill>
          <a:schemeClr val="accent4">
            <a:lumMod val="75000"/>
          </a:schemeClr>
        </a:solidFill>
      </dgm:spPr>
      <dgm:t>
        <a:bodyPr/>
        <a:lstStyle/>
        <a:p>
          <a:pPr>
            <a:lnSpc>
              <a:spcPct val="100000"/>
            </a:lnSpc>
            <a:spcAft>
              <a:spcPts val="0"/>
            </a:spcAft>
          </a:pPr>
          <a:r>
            <a:rPr lang="en-US" sz="1800" b="1" dirty="0" smtClean="0"/>
            <a:t>GRTA</a:t>
          </a:r>
          <a:r>
            <a:rPr lang="en-US" sz="1200" dirty="0" smtClean="0"/>
            <a:t>                  </a:t>
          </a:r>
        </a:p>
        <a:p>
          <a:pPr>
            <a:lnSpc>
              <a:spcPct val="90000"/>
            </a:lnSpc>
            <a:spcAft>
              <a:spcPct val="35000"/>
            </a:spcAft>
          </a:pPr>
          <a:r>
            <a:rPr lang="en-US" sz="1400" dirty="0" smtClean="0"/>
            <a:t>(Transit - Atlanta Region)</a:t>
          </a:r>
          <a:endParaRPr lang="en-US" sz="1400" dirty="0"/>
        </a:p>
      </dgm:t>
    </dgm:pt>
    <dgm:pt modelId="{01076195-2699-4706-AA36-A48A2AC6B5C9}" type="parTrans" cxnId="{7BB11817-D5EF-49BB-A038-E1A4F3B43B99}">
      <dgm:prSet>
        <dgm:style>
          <a:lnRef idx="2">
            <a:schemeClr val="accent1"/>
          </a:lnRef>
          <a:fillRef idx="0">
            <a:schemeClr val="accent1"/>
          </a:fillRef>
          <a:effectRef idx="1">
            <a:schemeClr val="accent1"/>
          </a:effectRef>
          <a:fontRef idx="minor">
            <a:schemeClr val="tx1"/>
          </a:fontRef>
        </dgm:style>
      </dgm:prSet>
      <dgm:spPr>
        <a:ln/>
      </dgm:spPr>
      <dgm:t>
        <a:bodyPr/>
        <a:lstStyle/>
        <a:p>
          <a:endParaRPr lang="en-US"/>
        </a:p>
      </dgm:t>
    </dgm:pt>
    <dgm:pt modelId="{4CBFFDD0-5597-4828-B930-F0B252090CD4}" type="sibTrans" cxnId="{7BB11817-D5EF-49BB-A038-E1A4F3B43B99}">
      <dgm:prSet/>
      <dgm:spPr/>
      <dgm:t>
        <a:bodyPr/>
        <a:lstStyle/>
        <a:p>
          <a:endParaRPr lang="en-US"/>
        </a:p>
      </dgm:t>
    </dgm:pt>
    <dgm:pt modelId="{80C7438F-5965-4EB8-9EFD-F9429B9E5EA1}">
      <dgm:prSet phldrT="[Text]" custT="1"/>
      <dgm:spPr>
        <a:solidFill>
          <a:schemeClr val="accent1">
            <a:lumMod val="75000"/>
          </a:schemeClr>
        </a:solidFill>
      </dgm:spPr>
      <dgm:t>
        <a:bodyPr/>
        <a:lstStyle/>
        <a:p>
          <a:pPr>
            <a:lnSpc>
              <a:spcPct val="100000"/>
            </a:lnSpc>
            <a:spcAft>
              <a:spcPts val="0"/>
            </a:spcAft>
          </a:pPr>
          <a:r>
            <a:rPr lang="en-US" sz="1800" b="1" dirty="0" smtClean="0"/>
            <a:t>GDOT   </a:t>
          </a:r>
          <a:r>
            <a:rPr lang="en-US" sz="1400" b="1" dirty="0" smtClean="0"/>
            <a:t>                 </a:t>
          </a:r>
          <a:r>
            <a:rPr lang="en-US" sz="1100" dirty="0" smtClean="0"/>
            <a:t> </a:t>
          </a:r>
        </a:p>
        <a:p>
          <a:pPr>
            <a:lnSpc>
              <a:spcPct val="90000"/>
            </a:lnSpc>
            <a:spcAft>
              <a:spcPct val="35000"/>
            </a:spcAft>
          </a:pPr>
          <a:r>
            <a:rPr lang="en-US" sz="1400" dirty="0" smtClean="0"/>
            <a:t>(Road /Other - Statewide)</a:t>
          </a:r>
          <a:endParaRPr lang="en-US" sz="1400" dirty="0"/>
        </a:p>
      </dgm:t>
    </dgm:pt>
    <dgm:pt modelId="{36DFFC1C-7A87-40D2-97A7-33E8EC7AC9F4}" type="parTrans" cxnId="{F35824D8-E60F-48A7-942D-030F8F4BF0AE}">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C846AD2F-9050-4790-B6EA-2E0C73D039A3}" type="sibTrans" cxnId="{F35824D8-E60F-48A7-942D-030F8F4BF0AE}">
      <dgm:prSet/>
      <dgm:spPr/>
      <dgm:t>
        <a:bodyPr/>
        <a:lstStyle/>
        <a:p>
          <a:endParaRPr lang="en-US"/>
        </a:p>
      </dgm:t>
    </dgm:pt>
    <dgm:pt modelId="{76E70133-5F08-430D-A218-CE479B71C65C}">
      <dgm:prSet phldrT="[Text]" custT="1"/>
      <dgm:spPr>
        <a:solidFill>
          <a:srgbClr val="FFC000"/>
        </a:solidFill>
      </dgm:spPr>
      <dgm:t>
        <a:bodyPr/>
        <a:lstStyle/>
        <a:p>
          <a:r>
            <a:rPr lang="en-US" sz="1800" b="1" dirty="0" smtClean="0"/>
            <a:t>Tax Collection</a:t>
          </a:r>
        </a:p>
      </dgm:t>
    </dgm:pt>
    <dgm:pt modelId="{570DDBC7-28A1-453A-8258-BC1A4EE20CAF}" type="parTrans" cxnId="{3B46CB6F-54F0-4DD6-8682-84DA613780EC}">
      <dgm:prSet/>
      <dgm:spPr/>
      <dgm:t>
        <a:bodyPr/>
        <a:lstStyle/>
        <a:p>
          <a:endParaRPr lang="en-US"/>
        </a:p>
      </dgm:t>
    </dgm:pt>
    <dgm:pt modelId="{437C2A24-D9ED-40EC-8F4C-E0F149E40B5D}" type="sibTrans" cxnId="{3B46CB6F-54F0-4DD6-8682-84DA613780EC}">
      <dgm:prSet/>
      <dgm:spPr/>
      <dgm:t>
        <a:bodyPr/>
        <a:lstStyle/>
        <a:p>
          <a:endParaRPr lang="en-US"/>
        </a:p>
      </dgm:t>
    </dgm:pt>
    <dgm:pt modelId="{038963EB-8B44-48C8-B601-71913F51A4EC}">
      <dgm:prSet phldrT="[Text]" custT="1"/>
      <dgm:spPr>
        <a:solidFill>
          <a:srgbClr val="FFC000"/>
        </a:solidFill>
      </dgm:spPr>
      <dgm:t>
        <a:bodyPr/>
        <a:lstStyle/>
        <a:p>
          <a:r>
            <a:rPr lang="en-US" sz="1800" b="1" dirty="0" smtClean="0"/>
            <a:t>Program Management</a:t>
          </a:r>
          <a:endParaRPr lang="en-US" sz="1500" dirty="0"/>
        </a:p>
      </dgm:t>
    </dgm:pt>
    <dgm:pt modelId="{3C41DC10-EEC1-4AEF-8058-0F5DCB31F938}" type="parTrans" cxnId="{9CDE5007-D123-4D57-9895-24EE41FB1ACF}">
      <dgm:prSet/>
      <dgm:spPr/>
      <dgm:t>
        <a:bodyPr/>
        <a:lstStyle/>
        <a:p>
          <a:endParaRPr lang="en-US"/>
        </a:p>
      </dgm:t>
    </dgm:pt>
    <dgm:pt modelId="{E0F0403D-4B92-45D3-8655-1B377E31A253}" type="sibTrans" cxnId="{9CDE5007-D123-4D57-9895-24EE41FB1ACF}">
      <dgm:prSet/>
      <dgm:spPr/>
      <dgm:t>
        <a:bodyPr/>
        <a:lstStyle/>
        <a:p>
          <a:endParaRPr lang="en-US"/>
        </a:p>
      </dgm:t>
    </dgm:pt>
    <dgm:pt modelId="{9F2F37B4-103F-4FAE-90F2-33ED039C35D4}">
      <dgm:prSet custT="1"/>
      <dgm:spPr>
        <a:solidFill>
          <a:schemeClr val="accent3">
            <a:lumMod val="75000"/>
          </a:schemeClr>
        </a:solidFill>
      </dgm:spPr>
      <dgm:t>
        <a:bodyPr/>
        <a:lstStyle/>
        <a:p>
          <a:r>
            <a:rPr lang="en-US" sz="1600" b="1" dirty="0" smtClean="0"/>
            <a:t>Dept of Revenue</a:t>
          </a:r>
          <a:endParaRPr lang="en-US" sz="1600" b="1" dirty="0"/>
        </a:p>
      </dgm:t>
    </dgm:pt>
    <dgm:pt modelId="{6792FDCB-A773-45FB-82DD-2B8B022F77F9}" type="parTrans" cxnId="{B004F322-F8B9-49D7-879B-66045868BD95}">
      <dgm:prSet/>
      <dgm:spPr/>
      <dgm:t>
        <a:bodyPr/>
        <a:lstStyle/>
        <a:p>
          <a:endParaRPr lang="en-US"/>
        </a:p>
      </dgm:t>
    </dgm:pt>
    <dgm:pt modelId="{DD0EF163-28D0-4791-918A-D2DBD7B5FAE1}" type="sibTrans" cxnId="{B004F322-F8B9-49D7-879B-66045868BD95}">
      <dgm:prSet/>
      <dgm:spPr/>
      <dgm:t>
        <a:bodyPr/>
        <a:lstStyle/>
        <a:p>
          <a:endParaRPr lang="en-US"/>
        </a:p>
      </dgm:t>
    </dgm:pt>
    <dgm:pt modelId="{7B99BB22-20C4-4290-AEC4-D92C3F8057C8}">
      <dgm:prSet phldrT="[Text]" custT="1"/>
      <dgm:spPr>
        <a:solidFill>
          <a:srgbClr val="FFC000"/>
        </a:solidFill>
      </dgm:spPr>
      <dgm:t>
        <a:bodyPr/>
        <a:lstStyle/>
        <a:p>
          <a:r>
            <a:rPr lang="en-US" sz="1800" b="1" dirty="0" smtClean="0"/>
            <a:t>Financial</a:t>
          </a:r>
          <a:endParaRPr lang="en-US" sz="1800" b="1" dirty="0"/>
        </a:p>
      </dgm:t>
    </dgm:pt>
    <dgm:pt modelId="{C27FE56F-7C49-4D9C-B6CD-D58985C046E5}" type="parTrans" cxnId="{E8C64E0F-9205-40F3-A52F-50A6642E1E2E}">
      <dgm:prSet/>
      <dgm:spPr/>
      <dgm:t>
        <a:bodyPr/>
        <a:lstStyle/>
        <a:p>
          <a:endParaRPr lang="en-US"/>
        </a:p>
      </dgm:t>
    </dgm:pt>
    <dgm:pt modelId="{6CF38885-057E-4C4D-9F2D-288203790813}" type="sibTrans" cxnId="{E8C64E0F-9205-40F3-A52F-50A6642E1E2E}">
      <dgm:prSet/>
      <dgm:spPr/>
      <dgm:t>
        <a:bodyPr/>
        <a:lstStyle/>
        <a:p>
          <a:endParaRPr lang="en-US"/>
        </a:p>
      </dgm:t>
    </dgm:pt>
    <dgm:pt modelId="{96138EDB-3697-44B6-8C51-AF0C16F63EEC}">
      <dgm:prSet phldrT="[Text]" custT="1"/>
      <dgm:spPr>
        <a:solidFill>
          <a:srgbClr val="FFC000"/>
        </a:solidFill>
      </dgm:spPr>
      <dgm:t>
        <a:bodyPr/>
        <a:lstStyle/>
        <a:p>
          <a:r>
            <a:rPr lang="en-US" sz="2400" b="1" dirty="0" smtClean="0"/>
            <a:t> </a:t>
          </a:r>
          <a:r>
            <a:rPr lang="en-US" sz="1800" b="1" dirty="0" smtClean="0"/>
            <a:t>Project Delivery</a:t>
          </a:r>
          <a:endParaRPr lang="en-US" sz="1800" dirty="0"/>
        </a:p>
      </dgm:t>
    </dgm:pt>
    <dgm:pt modelId="{A6F790DA-1B59-4E07-9349-78A21EFDBBC3}" type="parTrans" cxnId="{331058C8-EB48-46B6-817A-1A7E165FA83B}">
      <dgm:prSet/>
      <dgm:spPr/>
      <dgm:t>
        <a:bodyPr/>
        <a:lstStyle/>
        <a:p>
          <a:endParaRPr lang="en-US"/>
        </a:p>
      </dgm:t>
    </dgm:pt>
    <dgm:pt modelId="{E5E2BCE4-4ADF-4474-899F-984D52938984}" type="sibTrans" cxnId="{331058C8-EB48-46B6-817A-1A7E165FA83B}">
      <dgm:prSet/>
      <dgm:spPr/>
      <dgm:t>
        <a:bodyPr/>
        <a:lstStyle/>
        <a:p>
          <a:endParaRPr lang="en-US"/>
        </a:p>
      </dgm:t>
    </dgm:pt>
    <dgm:pt modelId="{4837DDB5-253A-4C7F-BA1A-9F7D037E71CB}">
      <dgm:prSet custT="1"/>
      <dgm:spPr>
        <a:solidFill>
          <a:schemeClr val="accent6">
            <a:lumMod val="75000"/>
          </a:schemeClr>
        </a:solidFill>
      </dgm:spPr>
      <dgm:t>
        <a:bodyPr/>
        <a:lstStyle/>
        <a:p>
          <a:pPr>
            <a:lnSpc>
              <a:spcPct val="100000"/>
            </a:lnSpc>
          </a:pPr>
          <a:r>
            <a:rPr lang="en-US" sz="1600" dirty="0" smtClean="0"/>
            <a:t>Local</a:t>
          </a:r>
        </a:p>
        <a:p>
          <a:pPr>
            <a:lnSpc>
              <a:spcPct val="100000"/>
            </a:lnSpc>
          </a:pPr>
          <a:r>
            <a:rPr lang="en-US" sz="1600" dirty="0" smtClean="0"/>
            <a:t>MARTA</a:t>
          </a:r>
        </a:p>
        <a:p>
          <a:pPr>
            <a:lnSpc>
              <a:spcPct val="100000"/>
            </a:lnSpc>
          </a:pPr>
          <a:r>
            <a:rPr lang="en-US" sz="1600" dirty="0" smtClean="0"/>
            <a:t>Consultant</a:t>
          </a:r>
          <a:endParaRPr lang="en-US" sz="1600" dirty="0"/>
        </a:p>
      </dgm:t>
    </dgm:pt>
    <dgm:pt modelId="{7C0C0909-4A30-403B-AE8E-11EA844B47BC}" type="parTrans" cxnId="{8F720BF7-861D-43F1-B17C-7F0B44929B9E}">
      <dgm:prSet/>
      <dgm:spPr/>
      <dgm:t>
        <a:bodyPr/>
        <a:lstStyle/>
        <a:p>
          <a:endParaRPr lang="en-US"/>
        </a:p>
      </dgm:t>
    </dgm:pt>
    <dgm:pt modelId="{F29A31BC-6F2E-4B7F-AB96-F99089A83AD8}" type="sibTrans" cxnId="{8F720BF7-861D-43F1-B17C-7F0B44929B9E}">
      <dgm:prSet/>
      <dgm:spPr/>
      <dgm:t>
        <a:bodyPr/>
        <a:lstStyle/>
        <a:p>
          <a:endParaRPr lang="en-US"/>
        </a:p>
      </dgm:t>
    </dgm:pt>
    <dgm:pt modelId="{09C5EE79-533B-4CC1-AE9B-E89001080FB3}">
      <dgm:prSet custT="1"/>
      <dgm:spPr>
        <a:solidFill>
          <a:schemeClr val="accent6">
            <a:lumMod val="75000"/>
          </a:schemeClr>
        </a:solidFill>
      </dgm:spPr>
      <dgm:t>
        <a:bodyPr/>
        <a:lstStyle/>
        <a:p>
          <a:r>
            <a:rPr lang="en-US" sz="1600" dirty="0" smtClean="0"/>
            <a:t>Local</a:t>
          </a:r>
        </a:p>
        <a:p>
          <a:r>
            <a:rPr lang="en-US" sz="1600" dirty="0" smtClean="0"/>
            <a:t> Consultant</a:t>
          </a:r>
        </a:p>
        <a:p>
          <a:r>
            <a:rPr lang="en-US" sz="1600" dirty="0" smtClean="0"/>
            <a:t>GDOT</a:t>
          </a:r>
          <a:endParaRPr lang="en-US" sz="1600" dirty="0"/>
        </a:p>
      </dgm:t>
    </dgm:pt>
    <dgm:pt modelId="{877FAEA4-48CA-4C63-821C-16DEE589BD6F}" type="parTrans" cxnId="{E6C3C3DA-40FB-4C04-AF4A-11B32381CB38}">
      <dgm:prSet/>
      <dgm:spPr/>
      <dgm:t>
        <a:bodyPr/>
        <a:lstStyle/>
        <a:p>
          <a:endParaRPr lang="en-US"/>
        </a:p>
      </dgm:t>
    </dgm:pt>
    <dgm:pt modelId="{D71BF4CD-B207-432A-B1FE-A599A61A83D2}" type="sibTrans" cxnId="{E6C3C3DA-40FB-4C04-AF4A-11B32381CB38}">
      <dgm:prSet/>
      <dgm:spPr/>
      <dgm:t>
        <a:bodyPr/>
        <a:lstStyle/>
        <a:p>
          <a:endParaRPr lang="en-US"/>
        </a:p>
      </dgm:t>
    </dgm:pt>
    <dgm:pt modelId="{5B301DD6-4544-46E3-8437-E19048265EFD}" type="pres">
      <dgm:prSet presAssocID="{470C8C04-0B0A-40BD-B203-18854FD4500D}" presName="diagram" presStyleCnt="0">
        <dgm:presLayoutVars>
          <dgm:chPref val="1"/>
          <dgm:dir/>
          <dgm:animOne val="branch"/>
          <dgm:animLvl val="lvl"/>
          <dgm:resizeHandles val="exact"/>
        </dgm:presLayoutVars>
      </dgm:prSet>
      <dgm:spPr/>
      <dgm:t>
        <a:bodyPr/>
        <a:lstStyle/>
        <a:p>
          <a:endParaRPr lang="en-US"/>
        </a:p>
      </dgm:t>
    </dgm:pt>
    <dgm:pt modelId="{5067A7A5-6422-431A-B2CB-B59D551FB28D}" type="pres">
      <dgm:prSet presAssocID="{9F2F37B4-103F-4FAE-90F2-33ED039C35D4}" presName="root1" presStyleCnt="0"/>
      <dgm:spPr/>
    </dgm:pt>
    <dgm:pt modelId="{EF30C61D-A713-4B02-9053-0E72D45DE577}" type="pres">
      <dgm:prSet presAssocID="{9F2F37B4-103F-4FAE-90F2-33ED039C35D4}" presName="LevelOneTextNode" presStyleLbl="node0" presStyleIdx="0" presStyleCnt="5" custLinFactY="134053" custLinFactNeighborX="7724" custLinFactNeighborY="200000">
        <dgm:presLayoutVars>
          <dgm:chPref val="3"/>
        </dgm:presLayoutVars>
      </dgm:prSet>
      <dgm:spPr/>
      <dgm:t>
        <a:bodyPr/>
        <a:lstStyle/>
        <a:p>
          <a:endParaRPr lang="en-US"/>
        </a:p>
      </dgm:t>
    </dgm:pt>
    <dgm:pt modelId="{0329659E-F313-438D-873C-1A170A3821B4}" type="pres">
      <dgm:prSet presAssocID="{9F2F37B4-103F-4FAE-90F2-33ED039C35D4}" presName="level2hierChild" presStyleCnt="0"/>
      <dgm:spPr/>
    </dgm:pt>
    <dgm:pt modelId="{5AC208B1-679D-4D9C-B4CF-916F0185D3F6}" type="pres">
      <dgm:prSet presAssocID="{5634FCB3-9CFF-46EC-988B-9C25127233F8}" presName="conn2-1" presStyleLbl="parChTrans1D2" presStyleIdx="0" presStyleCnt="1"/>
      <dgm:spPr/>
      <dgm:t>
        <a:bodyPr/>
        <a:lstStyle/>
        <a:p>
          <a:endParaRPr lang="en-US"/>
        </a:p>
      </dgm:t>
    </dgm:pt>
    <dgm:pt modelId="{CB35528F-2CD6-45F8-B633-8630ED62BE39}" type="pres">
      <dgm:prSet presAssocID="{5634FCB3-9CFF-46EC-988B-9C25127233F8}" presName="connTx" presStyleLbl="parChTrans1D2" presStyleIdx="0" presStyleCnt="1"/>
      <dgm:spPr/>
      <dgm:t>
        <a:bodyPr/>
        <a:lstStyle/>
        <a:p>
          <a:endParaRPr lang="en-US"/>
        </a:p>
      </dgm:t>
    </dgm:pt>
    <dgm:pt modelId="{7EDB7A76-445D-4BCD-BBE0-750900EE7716}" type="pres">
      <dgm:prSet presAssocID="{C8E898CB-C387-49D5-AC32-296881F740CD}" presName="root2" presStyleCnt="0"/>
      <dgm:spPr/>
    </dgm:pt>
    <dgm:pt modelId="{0EC73DFD-B263-4CDA-9F8B-3512CE4E59C3}" type="pres">
      <dgm:prSet presAssocID="{C8E898CB-C387-49D5-AC32-296881F740CD}" presName="LevelTwoTextNode" presStyleLbl="node2" presStyleIdx="0" presStyleCnt="1" custLinFactY="134052" custLinFactNeighborX="14303" custLinFactNeighborY="200000">
        <dgm:presLayoutVars>
          <dgm:chPref val="3"/>
        </dgm:presLayoutVars>
      </dgm:prSet>
      <dgm:spPr/>
      <dgm:t>
        <a:bodyPr/>
        <a:lstStyle/>
        <a:p>
          <a:endParaRPr lang="en-US"/>
        </a:p>
      </dgm:t>
    </dgm:pt>
    <dgm:pt modelId="{8EFD0FE6-C032-4088-A7B2-D555ED08B046}" type="pres">
      <dgm:prSet presAssocID="{C8E898CB-C387-49D5-AC32-296881F740CD}" presName="level3hierChild" presStyleCnt="0"/>
      <dgm:spPr/>
    </dgm:pt>
    <dgm:pt modelId="{AA1A04BF-0303-4EC9-80B1-B935C9238374}" type="pres">
      <dgm:prSet presAssocID="{01076195-2699-4706-AA36-A48A2AC6B5C9}" presName="conn2-1" presStyleLbl="parChTrans1D3" presStyleIdx="0" presStyleCnt="2"/>
      <dgm:spPr/>
      <dgm:t>
        <a:bodyPr/>
        <a:lstStyle/>
        <a:p>
          <a:endParaRPr lang="en-US"/>
        </a:p>
      </dgm:t>
    </dgm:pt>
    <dgm:pt modelId="{D5B2820D-89F8-4AB7-9B14-A0C3515A9360}" type="pres">
      <dgm:prSet presAssocID="{01076195-2699-4706-AA36-A48A2AC6B5C9}" presName="connTx" presStyleLbl="parChTrans1D3" presStyleIdx="0" presStyleCnt="2"/>
      <dgm:spPr/>
      <dgm:t>
        <a:bodyPr/>
        <a:lstStyle/>
        <a:p>
          <a:endParaRPr lang="en-US"/>
        </a:p>
      </dgm:t>
    </dgm:pt>
    <dgm:pt modelId="{53DAE3AC-3D44-4126-B38A-FA5B0DB698C4}" type="pres">
      <dgm:prSet presAssocID="{6FC1D579-BFC7-40B2-9025-2527F2E31DAB}" presName="root2" presStyleCnt="0"/>
      <dgm:spPr/>
    </dgm:pt>
    <dgm:pt modelId="{34B0F66A-84F1-4FE3-BE7C-8AFBD8036796}" type="pres">
      <dgm:prSet presAssocID="{6FC1D579-BFC7-40B2-9025-2527F2E31DAB}" presName="LevelTwoTextNode" presStyleLbl="node3" presStyleIdx="0" presStyleCnt="2" custLinFactY="134052" custLinFactNeighborX="7724" custLinFactNeighborY="200000">
        <dgm:presLayoutVars>
          <dgm:chPref val="3"/>
        </dgm:presLayoutVars>
      </dgm:prSet>
      <dgm:spPr/>
      <dgm:t>
        <a:bodyPr/>
        <a:lstStyle/>
        <a:p>
          <a:endParaRPr lang="en-US"/>
        </a:p>
      </dgm:t>
    </dgm:pt>
    <dgm:pt modelId="{1FED58C1-72EE-4F3B-B321-B4F2933AA933}" type="pres">
      <dgm:prSet presAssocID="{6FC1D579-BFC7-40B2-9025-2527F2E31DAB}" presName="level3hierChild" presStyleCnt="0"/>
      <dgm:spPr/>
    </dgm:pt>
    <dgm:pt modelId="{9E203CDB-8631-4A92-AF00-7ECD6FAF5F66}" type="pres">
      <dgm:prSet presAssocID="{7C0C0909-4A30-403B-AE8E-11EA844B47BC}" presName="conn2-1" presStyleLbl="parChTrans1D4" presStyleIdx="0" presStyleCnt="2"/>
      <dgm:spPr/>
      <dgm:t>
        <a:bodyPr/>
        <a:lstStyle/>
        <a:p>
          <a:endParaRPr lang="en-US"/>
        </a:p>
      </dgm:t>
    </dgm:pt>
    <dgm:pt modelId="{361A425C-B2CC-41D7-9591-16B595230C93}" type="pres">
      <dgm:prSet presAssocID="{7C0C0909-4A30-403B-AE8E-11EA844B47BC}" presName="connTx" presStyleLbl="parChTrans1D4" presStyleIdx="0" presStyleCnt="2"/>
      <dgm:spPr/>
      <dgm:t>
        <a:bodyPr/>
        <a:lstStyle/>
        <a:p>
          <a:endParaRPr lang="en-US"/>
        </a:p>
      </dgm:t>
    </dgm:pt>
    <dgm:pt modelId="{83DC140D-B884-4B22-AA6B-723CDCD4E6A5}" type="pres">
      <dgm:prSet presAssocID="{4837DDB5-253A-4C7F-BA1A-9F7D037E71CB}" presName="root2" presStyleCnt="0"/>
      <dgm:spPr/>
    </dgm:pt>
    <dgm:pt modelId="{8C0B9059-6E24-40E5-B267-7427DC94A052}" type="pres">
      <dgm:prSet presAssocID="{4837DDB5-253A-4C7F-BA1A-9F7D037E71CB}" presName="LevelTwoTextNode" presStyleLbl="node4" presStyleIdx="0" presStyleCnt="2" custScaleY="151311" custLinFactY="134052" custLinFactNeighborX="7724" custLinFactNeighborY="200000">
        <dgm:presLayoutVars>
          <dgm:chPref val="3"/>
        </dgm:presLayoutVars>
      </dgm:prSet>
      <dgm:spPr/>
      <dgm:t>
        <a:bodyPr/>
        <a:lstStyle/>
        <a:p>
          <a:endParaRPr lang="en-US"/>
        </a:p>
      </dgm:t>
    </dgm:pt>
    <dgm:pt modelId="{2F253D4E-88C8-450B-9269-D45B36008C7F}" type="pres">
      <dgm:prSet presAssocID="{4837DDB5-253A-4C7F-BA1A-9F7D037E71CB}" presName="level3hierChild" presStyleCnt="0"/>
      <dgm:spPr/>
    </dgm:pt>
    <dgm:pt modelId="{E6568BA2-9361-4A96-9B98-BECCECE0900C}" type="pres">
      <dgm:prSet presAssocID="{36DFFC1C-7A87-40D2-97A7-33E8EC7AC9F4}" presName="conn2-1" presStyleLbl="parChTrans1D3" presStyleIdx="1" presStyleCnt="2"/>
      <dgm:spPr/>
      <dgm:t>
        <a:bodyPr/>
        <a:lstStyle/>
        <a:p>
          <a:endParaRPr lang="en-US"/>
        </a:p>
      </dgm:t>
    </dgm:pt>
    <dgm:pt modelId="{B70C5E8F-3CAA-43E9-B4C2-1AE88F62696A}" type="pres">
      <dgm:prSet presAssocID="{36DFFC1C-7A87-40D2-97A7-33E8EC7AC9F4}" presName="connTx" presStyleLbl="parChTrans1D3" presStyleIdx="1" presStyleCnt="2"/>
      <dgm:spPr/>
      <dgm:t>
        <a:bodyPr/>
        <a:lstStyle/>
        <a:p>
          <a:endParaRPr lang="en-US"/>
        </a:p>
      </dgm:t>
    </dgm:pt>
    <dgm:pt modelId="{4D9E437B-778D-426D-AD4A-037EDABAF73E}" type="pres">
      <dgm:prSet presAssocID="{80C7438F-5965-4EB8-9EFD-F9429B9E5EA1}" presName="root2" presStyleCnt="0"/>
      <dgm:spPr/>
    </dgm:pt>
    <dgm:pt modelId="{BB2EBA4A-CD12-4474-8EA8-68BEC1817B2C}" type="pres">
      <dgm:prSet presAssocID="{80C7438F-5965-4EB8-9EFD-F9429B9E5EA1}" presName="LevelTwoTextNode" presStyleLbl="node3" presStyleIdx="1" presStyleCnt="2" custLinFactY="121731" custLinFactNeighborX="13884" custLinFactNeighborY="200000">
        <dgm:presLayoutVars>
          <dgm:chPref val="3"/>
        </dgm:presLayoutVars>
      </dgm:prSet>
      <dgm:spPr/>
      <dgm:t>
        <a:bodyPr/>
        <a:lstStyle/>
        <a:p>
          <a:endParaRPr lang="en-US"/>
        </a:p>
      </dgm:t>
    </dgm:pt>
    <dgm:pt modelId="{117683E5-0258-45CE-A783-3E796796A4F2}" type="pres">
      <dgm:prSet presAssocID="{80C7438F-5965-4EB8-9EFD-F9429B9E5EA1}" presName="level3hierChild" presStyleCnt="0"/>
      <dgm:spPr/>
    </dgm:pt>
    <dgm:pt modelId="{5199A3B6-616C-4A37-802D-6A7249CA76CA}" type="pres">
      <dgm:prSet presAssocID="{877FAEA4-48CA-4C63-821C-16DEE589BD6F}" presName="conn2-1" presStyleLbl="parChTrans1D4" presStyleIdx="1" presStyleCnt="2"/>
      <dgm:spPr/>
      <dgm:t>
        <a:bodyPr/>
        <a:lstStyle/>
        <a:p>
          <a:endParaRPr lang="en-US"/>
        </a:p>
      </dgm:t>
    </dgm:pt>
    <dgm:pt modelId="{F5CEC0C8-0D79-4B0E-9358-41F8F4451831}" type="pres">
      <dgm:prSet presAssocID="{877FAEA4-48CA-4C63-821C-16DEE589BD6F}" presName="connTx" presStyleLbl="parChTrans1D4" presStyleIdx="1" presStyleCnt="2"/>
      <dgm:spPr/>
      <dgm:t>
        <a:bodyPr/>
        <a:lstStyle/>
        <a:p>
          <a:endParaRPr lang="en-US"/>
        </a:p>
      </dgm:t>
    </dgm:pt>
    <dgm:pt modelId="{1CDCC881-DB2E-4AF2-8775-1CA091A42915}" type="pres">
      <dgm:prSet presAssocID="{09C5EE79-533B-4CC1-AE9B-E89001080FB3}" presName="root2" presStyleCnt="0"/>
      <dgm:spPr/>
    </dgm:pt>
    <dgm:pt modelId="{8121A182-A840-4729-B52B-9F61DBB72134}" type="pres">
      <dgm:prSet presAssocID="{09C5EE79-533B-4CC1-AE9B-E89001080FB3}" presName="LevelTwoTextNode" presStyleLbl="node4" presStyleIdx="1" presStyleCnt="2" custScaleY="182491" custLinFactY="123645" custLinFactNeighborX="7724" custLinFactNeighborY="200000">
        <dgm:presLayoutVars>
          <dgm:chPref val="3"/>
        </dgm:presLayoutVars>
      </dgm:prSet>
      <dgm:spPr/>
      <dgm:t>
        <a:bodyPr/>
        <a:lstStyle/>
        <a:p>
          <a:endParaRPr lang="en-US"/>
        </a:p>
      </dgm:t>
    </dgm:pt>
    <dgm:pt modelId="{6C91C129-E795-4C74-864A-8E38D009D02F}" type="pres">
      <dgm:prSet presAssocID="{09C5EE79-533B-4CC1-AE9B-E89001080FB3}" presName="level3hierChild" presStyleCnt="0"/>
      <dgm:spPr/>
    </dgm:pt>
    <dgm:pt modelId="{2D005541-08A9-4DF3-AAE2-A3475B08EC92}" type="pres">
      <dgm:prSet presAssocID="{76E70133-5F08-430D-A218-CE479B71C65C}" presName="root1" presStyleCnt="0"/>
      <dgm:spPr/>
    </dgm:pt>
    <dgm:pt modelId="{51EF38FD-8C0A-4A29-992D-73D1C0E5541A}" type="pres">
      <dgm:prSet presAssocID="{76E70133-5F08-430D-A218-CE479B71C65C}" presName="LevelOneTextNode" presStyleLbl="node0" presStyleIdx="1" presStyleCnt="5" custLinFactY="-70538" custLinFactNeighborX="10488" custLinFactNeighborY="-100000">
        <dgm:presLayoutVars>
          <dgm:chPref val="3"/>
        </dgm:presLayoutVars>
      </dgm:prSet>
      <dgm:spPr/>
      <dgm:t>
        <a:bodyPr/>
        <a:lstStyle/>
        <a:p>
          <a:endParaRPr lang="en-US"/>
        </a:p>
      </dgm:t>
    </dgm:pt>
    <dgm:pt modelId="{E93BEE64-1254-42D2-AEC4-DF5B668C33DF}" type="pres">
      <dgm:prSet presAssocID="{76E70133-5F08-430D-A218-CE479B71C65C}" presName="level2hierChild" presStyleCnt="0"/>
      <dgm:spPr/>
    </dgm:pt>
    <dgm:pt modelId="{12905468-6F24-4F75-8897-1E7334846C57}" type="pres">
      <dgm:prSet presAssocID="{7B99BB22-20C4-4290-AEC4-D92C3F8057C8}" presName="root1" presStyleCnt="0"/>
      <dgm:spPr/>
    </dgm:pt>
    <dgm:pt modelId="{E15DF817-F0F1-47CA-B29A-B57C06B6F709}" type="pres">
      <dgm:prSet presAssocID="{7B99BB22-20C4-4290-AEC4-D92C3F8057C8}" presName="LevelOneTextNode" presStyleLbl="node0" presStyleIdx="2" presStyleCnt="5" custLinFactX="39865" custLinFactY="-100000" custLinFactNeighborX="100000" custLinFactNeighborY="-185538">
        <dgm:presLayoutVars>
          <dgm:chPref val="3"/>
        </dgm:presLayoutVars>
      </dgm:prSet>
      <dgm:spPr/>
      <dgm:t>
        <a:bodyPr/>
        <a:lstStyle/>
        <a:p>
          <a:endParaRPr lang="en-US"/>
        </a:p>
      </dgm:t>
    </dgm:pt>
    <dgm:pt modelId="{7007EAF6-7FB0-45C8-8247-04EF8D681ADE}" type="pres">
      <dgm:prSet presAssocID="{7B99BB22-20C4-4290-AEC4-D92C3F8057C8}" presName="level2hierChild" presStyleCnt="0"/>
      <dgm:spPr/>
    </dgm:pt>
    <dgm:pt modelId="{BCCD0255-A917-4824-9692-3B11DE2741BE}" type="pres">
      <dgm:prSet presAssocID="{038963EB-8B44-48C8-B601-71913F51A4EC}" presName="root1" presStyleCnt="0"/>
      <dgm:spPr/>
    </dgm:pt>
    <dgm:pt modelId="{7E7B957F-9098-4A9B-B1EB-1D6BEC4602A4}" type="pres">
      <dgm:prSet presAssocID="{038963EB-8B44-48C8-B601-71913F51A4EC}" presName="LevelOneTextNode" presStyleLbl="node0" presStyleIdx="3" presStyleCnt="5" custScaleX="121949" custLinFactX="100000" custLinFactY="-200000" custLinFactNeighborX="169241" custLinFactNeighborY="-200538">
        <dgm:presLayoutVars>
          <dgm:chPref val="3"/>
        </dgm:presLayoutVars>
      </dgm:prSet>
      <dgm:spPr/>
      <dgm:t>
        <a:bodyPr/>
        <a:lstStyle/>
        <a:p>
          <a:endParaRPr lang="en-US"/>
        </a:p>
      </dgm:t>
    </dgm:pt>
    <dgm:pt modelId="{213BE764-E127-423C-917D-FD15BD80FE03}" type="pres">
      <dgm:prSet presAssocID="{038963EB-8B44-48C8-B601-71913F51A4EC}" presName="level2hierChild" presStyleCnt="0"/>
      <dgm:spPr/>
    </dgm:pt>
    <dgm:pt modelId="{2D4DC9B3-7D84-479F-BD01-D2453A3C9180}" type="pres">
      <dgm:prSet presAssocID="{96138EDB-3697-44B6-8C51-AF0C16F63EEC}" presName="root1" presStyleCnt="0"/>
      <dgm:spPr/>
    </dgm:pt>
    <dgm:pt modelId="{9FAE225A-EA51-4FF9-AB54-65B469DE999D}" type="pres">
      <dgm:prSet presAssocID="{96138EDB-3697-44B6-8C51-AF0C16F63EEC}" presName="LevelOneTextNode" presStyleLbl="node0" presStyleIdx="4" presStyleCnt="5" custLinFactX="200000" custLinFactY="-215538" custLinFactNeighborX="217100" custLinFactNeighborY="-300000">
        <dgm:presLayoutVars>
          <dgm:chPref val="3"/>
        </dgm:presLayoutVars>
      </dgm:prSet>
      <dgm:spPr/>
      <dgm:t>
        <a:bodyPr/>
        <a:lstStyle/>
        <a:p>
          <a:endParaRPr lang="en-US"/>
        </a:p>
      </dgm:t>
    </dgm:pt>
    <dgm:pt modelId="{1770868F-4712-4402-B7AD-9B022508663C}" type="pres">
      <dgm:prSet presAssocID="{96138EDB-3697-44B6-8C51-AF0C16F63EEC}" presName="level2hierChild" presStyleCnt="0"/>
      <dgm:spPr/>
    </dgm:pt>
  </dgm:ptLst>
  <dgm:cxnLst>
    <dgm:cxn modelId="{3B46CB6F-54F0-4DD6-8682-84DA613780EC}" srcId="{470C8C04-0B0A-40BD-B203-18854FD4500D}" destId="{76E70133-5F08-430D-A218-CE479B71C65C}" srcOrd="1" destOrd="0" parTransId="{570DDBC7-28A1-453A-8258-BC1A4EE20CAF}" sibTransId="{437C2A24-D9ED-40EC-8F4C-E0F149E40B5D}"/>
    <dgm:cxn modelId="{B004F322-F8B9-49D7-879B-66045868BD95}" srcId="{470C8C04-0B0A-40BD-B203-18854FD4500D}" destId="{9F2F37B4-103F-4FAE-90F2-33ED039C35D4}" srcOrd="0" destOrd="0" parTransId="{6792FDCB-A773-45FB-82DD-2B8B022F77F9}" sibTransId="{DD0EF163-28D0-4791-918A-D2DBD7B5FAE1}"/>
    <dgm:cxn modelId="{2ED446AF-C99F-4857-95C5-E0DE77057292}" type="presOf" srcId="{80C7438F-5965-4EB8-9EFD-F9429B9E5EA1}" destId="{BB2EBA4A-CD12-4474-8EA8-68BEC1817B2C}" srcOrd="0" destOrd="0" presId="urn:microsoft.com/office/officeart/2005/8/layout/hierarchy2"/>
    <dgm:cxn modelId="{4E8608B8-DE80-43EB-930B-3919C507939E}" type="presOf" srcId="{877FAEA4-48CA-4C63-821C-16DEE589BD6F}" destId="{5199A3B6-616C-4A37-802D-6A7249CA76CA}" srcOrd="0" destOrd="0" presId="urn:microsoft.com/office/officeart/2005/8/layout/hierarchy2"/>
    <dgm:cxn modelId="{331058C8-EB48-46B6-817A-1A7E165FA83B}" srcId="{470C8C04-0B0A-40BD-B203-18854FD4500D}" destId="{96138EDB-3697-44B6-8C51-AF0C16F63EEC}" srcOrd="4" destOrd="0" parTransId="{A6F790DA-1B59-4E07-9349-78A21EFDBBC3}" sibTransId="{E5E2BCE4-4ADF-4474-899F-984D52938984}"/>
    <dgm:cxn modelId="{AF370969-29FD-402D-861B-DD7CD185A364}" type="presOf" srcId="{4837DDB5-253A-4C7F-BA1A-9F7D037E71CB}" destId="{8C0B9059-6E24-40E5-B267-7427DC94A052}" srcOrd="0" destOrd="0" presId="urn:microsoft.com/office/officeart/2005/8/layout/hierarchy2"/>
    <dgm:cxn modelId="{4403502B-056C-47FD-8AB0-EE27BF162C6C}" type="presOf" srcId="{36DFFC1C-7A87-40D2-97A7-33E8EC7AC9F4}" destId="{E6568BA2-9361-4A96-9B98-BECCECE0900C}" srcOrd="0" destOrd="0" presId="urn:microsoft.com/office/officeart/2005/8/layout/hierarchy2"/>
    <dgm:cxn modelId="{7BB11817-D5EF-49BB-A038-E1A4F3B43B99}" srcId="{C8E898CB-C387-49D5-AC32-296881F740CD}" destId="{6FC1D579-BFC7-40B2-9025-2527F2E31DAB}" srcOrd="0" destOrd="0" parTransId="{01076195-2699-4706-AA36-A48A2AC6B5C9}" sibTransId="{4CBFFDD0-5597-4828-B930-F0B252090CD4}"/>
    <dgm:cxn modelId="{C81B45C0-9143-49F7-9843-3BA27FFDEAAF}" type="presOf" srcId="{6FC1D579-BFC7-40B2-9025-2527F2E31DAB}" destId="{34B0F66A-84F1-4FE3-BE7C-8AFBD8036796}" srcOrd="0" destOrd="0" presId="urn:microsoft.com/office/officeart/2005/8/layout/hierarchy2"/>
    <dgm:cxn modelId="{78F07814-823A-4CFF-A65A-22A50617B927}" type="presOf" srcId="{7B99BB22-20C4-4290-AEC4-D92C3F8057C8}" destId="{E15DF817-F0F1-47CA-B29A-B57C06B6F709}" srcOrd="0" destOrd="0" presId="urn:microsoft.com/office/officeart/2005/8/layout/hierarchy2"/>
    <dgm:cxn modelId="{1CA2A94B-987B-44E4-BBAE-5D65C34DBD6C}" type="presOf" srcId="{09C5EE79-533B-4CC1-AE9B-E89001080FB3}" destId="{8121A182-A840-4729-B52B-9F61DBB72134}" srcOrd="0" destOrd="0" presId="urn:microsoft.com/office/officeart/2005/8/layout/hierarchy2"/>
    <dgm:cxn modelId="{EF4955F2-5BAB-4A9E-81BC-5B74AE037748}" type="presOf" srcId="{01076195-2699-4706-AA36-A48A2AC6B5C9}" destId="{AA1A04BF-0303-4EC9-80B1-B935C9238374}" srcOrd="0" destOrd="0" presId="urn:microsoft.com/office/officeart/2005/8/layout/hierarchy2"/>
    <dgm:cxn modelId="{E8C64E0F-9205-40F3-A52F-50A6642E1E2E}" srcId="{470C8C04-0B0A-40BD-B203-18854FD4500D}" destId="{7B99BB22-20C4-4290-AEC4-D92C3F8057C8}" srcOrd="2" destOrd="0" parTransId="{C27FE56F-7C49-4D9C-B6CD-D58985C046E5}" sibTransId="{6CF38885-057E-4C4D-9F2D-288203790813}"/>
    <dgm:cxn modelId="{8995011E-BA4F-4625-980C-1F57CAB1831F}" type="presOf" srcId="{01076195-2699-4706-AA36-A48A2AC6B5C9}" destId="{D5B2820D-89F8-4AB7-9B14-A0C3515A9360}" srcOrd="1" destOrd="0" presId="urn:microsoft.com/office/officeart/2005/8/layout/hierarchy2"/>
    <dgm:cxn modelId="{A09325B9-9EF0-40C2-A581-8F12C11F81E1}" type="presOf" srcId="{5634FCB3-9CFF-46EC-988B-9C25127233F8}" destId="{5AC208B1-679D-4D9C-B4CF-916F0185D3F6}" srcOrd="0" destOrd="0" presId="urn:microsoft.com/office/officeart/2005/8/layout/hierarchy2"/>
    <dgm:cxn modelId="{9CDE5007-D123-4D57-9895-24EE41FB1ACF}" srcId="{470C8C04-0B0A-40BD-B203-18854FD4500D}" destId="{038963EB-8B44-48C8-B601-71913F51A4EC}" srcOrd="3" destOrd="0" parTransId="{3C41DC10-EEC1-4AEF-8058-0F5DCB31F938}" sibTransId="{E0F0403D-4B92-45D3-8655-1B377E31A253}"/>
    <dgm:cxn modelId="{2395C824-5706-47A7-B9B0-D6C7D529F33C}" type="presOf" srcId="{C8E898CB-C387-49D5-AC32-296881F740CD}" destId="{0EC73DFD-B263-4CDA-9F8B-3512CE4E59C3}" srcOrd="0" destOrd="0" presId="urn:microsoft.com/office/officeart/2005/8/layout/hierarchy2"/>
    <dgm:cxn modelId="{4C2F47B4-5028-478D-BED2-74AB3BC804F4}" type="presOf" srcId="{9F2F37B4-103F-4FAE-90F2-33ED039C35D4}" destId="{EF30C61D-A713-4B02-9053-0E72D45DE577}" srcOrd="0" destOrd="0" presId="urn:microsoft.com/office/officeart/2005/8/layout/hierarchy2"/>
    <dgm:cxn modelId="{B9BEAF46-1FFB-4629-A407-EF794826B91A}" type="presOf" srcId="{7C0C0909-4A30-403B-AE8E-11EA844B47BC}" destId="{9E203CDB-8631-4A92-AF00-7ECD6FAF5F66}" srcOrd="0" destOrd="0" presId="urn:microsoft.com/office/officeart/2005/8/layout/hierarchy2"/>
    <dgm:cxn modelId="{5BDC9136-D541-4CB1-A2DF-8C82DE7CCC2C}" type="presOf" srcId="{470C8C04-0B0A-40BD-B203-18854FD4500D}" destId="{5B301DD6-4544-46E3-8437-E19048265EFD}" srcOrd="0" destOrd="0" presId="urn:microsoft.com/office/officeart/2005/8/layout/hierarchy2"/>
    <dgm:cxn modelId="{53DFD6F4-B7CD-449D-AD21-1B47B1DC442B}" type="presOf" srcId="{877FAEA4-48CA-4C63-821C-16DEE589BD6F}" destId="{F5CEC0C8-0D79-4B0E-9358-41F8F4451831}" srcOrd="1" destOrd="0" presId="urn:microsoft.com/office/officeart/2005/8/layout/hierarchy2"/>
    <dgm:cxn modelId="{F5D76EFE-A0B0-4ABA-8C77-F8ECBF5BF707}" type="presOf" srcId="{36DFFC1C-7A87-40D2-97A7-33E8EC7AC9F4}" destId="{B70C5E8F-3CAA-43E9-B4C2-1AE88F62696A}" srcOrd="1" destOrd="0" presId="urn:microsoft.com/office/officeart/2005/8/layout/hierarchy2"/>
    <dgm:cxn modelId="{3EA491B4-2F69-4C4A-9CF7-8F13967D0154}" type="presOf" srcId="{5634FCB3-9CFF-46EC-988B-9C25127233F8}" destId="{CB35528F-2CD6-45F8-B633-8630ED62BE39}" srcOrd="1" destOrd="0" presId="urn:microsoft.com/office/officeart/2005/8/layout/hierarchy2"/>
    <dgm:cxn modelId="{29B5B6A4-57C3-46DF-B79C-451703C03E85}" type="presOf" srcId="{038963EB-8B44-48C8-B601-71913F51A4EC}" destId="{7E7B957F-9098-4A9B-B1EB-1D6BEC4602A4}" srcOrd="0" destOrd="0" presId="urn:microsoft.com/office/officeart/2005/8/layout/hierarchy2"/>
    <dgm:cxn modelId="{F08EEC9E-5AA3-482B-B188-27CDDA0B5433}" type="presOf" srcId="{7C0C0909-4A30-403B-AE8E-11EA844B47BC}" destId="{361A425C-B2CC-41D7-9591-16B595230C93}" srcOrd="1" destOrd="0" presId="urn:microsoft.com/office/officeart/2005/8/layout/hierarchy2"/>
    <dgm:cxn modelId="{2FB08EEE-5E9A-4A3E-956F-2545CC96B8A8}" type="presOf" srcId="{96138EDB-3697-44B6-8C51-AF0C16F63EEC}" destId="{9FAE225A-EA51-4FF9-AB54-65B469DE999D}" srcOrd="0" destOrd="0" presId="urn:microsoft.com/office/officeart/2005/8/layout/hierarchy2"/>
    <dgm:cxn modelId="{8F720BF7-861D-43F1-B17C-7F0B44929B9E}" srcId="{6FC1D579-BFC7-40B2-9025-2527F2E31DAB}" destId="{4837DDB5-253A-4C7F-BA1A-9F7D037E71CB}" srcOrd="0" destOrd="0" parTransId="{7C0C0909-4A30-403B-AE8E-11EA844B47BC}" sibTransId="{F29A31BC-6F2E-4B7F-AB96-F99089A83AD8}"/>
    <dgm:cxn modelId="{F35824D8-E60F-48A7-942D-030F8F4BF0AE}" srcId="{C8E898CB-C387-49D5-AC32-296881F740CD}" destId="{80C7438F-5965-4EB8-9EFD-F9429B9E5EA1}" srcOrd="1" destOrd="0" parTransId="{36DFFC1C-7A87-40D2-97A7-33E8EC7AC9F4}" sibTransId="{C846AD2F-9050-4790-B6EA-2E0C73D039A3}"/>
    <dgm:cxn modelId="{D4B8FA0E-7024-4B13-A541-17F884E8FAB5}" srcId="{9F2F37B4-103F-4FAE-90F2-33ED039C35D4}" destId="{C8E898CB-C387-49D5-AC32-296881F740CD}" srcOrd="0" destOrd="0" parTransId="{5634FCB3-9CFF-46EC-988B-9C25127233F8}" sibTransId="{09E374FC-84A7-425A-943C-5034DC02BD01}"/>
    <dgm:cxn modelId="{9DA64FAE-3F57-479F-8193-92A6095B514A}" type="presOf" srcId="{76E70133-5F08-430D-A218-CE479B71C65C}" destId="{51EF38FD-8C0A-4A29-992D-73D1C0E5541A}" srcOrd="0" destOrd="0" presId="urn:microsoft.com/office/officeart/2005/8/layout/hierarchy2"/>
    <dgm:cxn modelId="{E6C3C3DA-40FB-4C04-AF4A-11B32381CB38}" srcId="{80C7438F-5965-4EB8-9EFD-F9429B9E5EA1}" destId="{09C5EE79-533B-4CC1-AE9B-E89001080FB3}" srcOrd="0" destOrd="0" parTransId="{877FAEA4-48CA-4C63-821C-16DEE589BD6F}" sibTransId="{D71BF4CD-B207-432A-B1FE-A599A61A83D2}"/>
    <dgm:cxn modelId="{DCBBC3AC-2A9E-4A00-8EFF-109704D5F6EA}" type="presParOf" srcId="{5B301DD6-4544-46E3-8437-E19048265EFD}" destId="{5067A7A5-6422-431A-B2CB-B59D551FB28D}" srcOrd="0" destOrd="0" presId="urn:microsoft.com/office/officeart/2005/8/layout/hierarchy2"/>
    <dgm:cxn modelId="{84D83FD9-A93F-4683-8A6B-98329241E32C}" type="presParOf" srcId="{5067A7A5-6422-431A-B2CB-B59D551FB28D}" destId="{EF30C61D-A713-4B02-9053-0E72D45DE577}" srcOrd="0" destOrd="0" presId="urn:microsoft.com/office/officeart/2005/8/layout/hierarchy2"/>
    <dgm:cxn modelId="{7A6DC2AD-9271-4DEB-A537-AE5DDB640ECF}" type="presParOf" srcId="{5067A7A5-6422-431A-B2CB-B59D551FB28D}" destId="{0329659E-F313-438D-873C-1A170A3821B4}" srcOrd="1" destOrd="0" presId="urn:microsoft.com/office/officeart/2005/8/layout/hierarchy2"/>
    <dgm:cxn modelId="{42079258-897F-44AE-A173-D5AAFEE91FC9}" type="presParOf" srcId="{0329659E-F313-438D-873C-1A170A3821B4}" destId="{5AC208B1-679D-4D9C-B4CF-916F0185D3F6}" srcOrd="0" destOrd="0" presId="urn:microsoft.com/office/officeart/2005/8/layout/hierarchy2"/>
    <dgm:cxn modelId="{47170A0A-10DE-4250-9870-1CA45D479C6B}" type="presParOf" srcId="{5AC208B1-679D-4D9C-B4CF-916F0185D3F6}" destId="{CB35528F-2CD6-45F8-B633-8630ED62BE39}" srcOrd="0" destOrd="0" presId="urn:microsoft.com/office/officeart/2005/8/layout/hierarchy2"/>
    <dgm:cxn modelId="{DB693EAC-954A-4A94-9125-38A27C3C55E9}" type="presParOf" srcId="{0329659E-F313-438D-873C-1A170A3821B4}" destId="{7EDB7A76-445D-4BCD-BBE0-750900EE7716}" srcOrd="1" destOrd="0" presId="urn:microsoft.com/office/officeart/2005/8/layout/hierarchy2"/>
    <dgm:cxn modelId="{3A7BDD60-1143-47CD-9FE6-00004E8D8101}" type="presParOf" srcId="{7EDB7A76-445D-4BCD-BBE0-750900EE7716}" destId="{0EC73DFD-B263-4CDA-9F8B-3512CE4E59C3}" srcOrd="0" destOrd="0" presId="urn:microsoft.com/office/officeart/2005/8/layout/hierarchy2"/>
    <dgm:cxn modelId="{2A2038E8-154C-4F42-AA34-860674F513FD}" type="presParOf" srcId="{7EDB7A76-445D-4BCD-BBE0-750900EE7716}" destId="{8EFD0FE6-C032-4088-A7B2-D555ED08B046}" srcOrd="1" destOrd="0" presId="urn:microsoft.com/office/officeart/2005/8/layout/hierarchy2"/>
    <dgm:cxn modelId="{BFAA048A-271E-4D19-A870-66071895D14C}" type="presParOf" srcId="{8EFD0FE6-C032-4088-A7B2-D555ED08B046}" destId="{AA1A04BF-0303-4EC9-80B1-B935C9238374}" srcOrd="0" destOrd="0" presId="urn:microsoft.com/office/officeart/2005/8/layout/hierarchy2"/>
    <dgm:cxn modelId="{FAE069C4-AD33-4945-AD30-62D146F383D9}" type="presParOf" srcId="{AA1A04BF-0303-4EC9-80B1-B935C9238374}" destId="{D5B2820D-89F8-4AB7-9B14-A0C3515A9360}" srcOrd="0" destOrd="0" presId="urn:microsoft.com/office/officeart/2005/8/layout/hierarchy2"/>
    <dgm:cxn modelId="{40F515AE-B57F-4B1A-B113-40745FBA8FF0}" type="presParOf" srcId="{8EFD0FE6-C032-4088-A7B2-D555ED08B046}" destId="{53DAE3AC-3D44-4126-B38A-FA5B0DB698C4}" srcOrd="1" destOrd="0" presId="urn:microsoft.com/office/officeart/2005/8/layout/hierarchy2"/>
    <dgm:cxn modelId="{494031E5-341A-4777-9AD1-6385CAEF3074}" type="presParOf" srcId="{53DAE3AC-3D44-4126-B38A-FA5B0DB698C4}" destId="{34B0F66A-84F1-4FE3-BE7C-8AFBD8036796}" srcOrd="0" destOrd="0" presId="urn:microsoft.com/office/officeart/2005/8/layout/hierarchy2"/>
    <dgm:cxn modelId="{C48A7BC6-F6EA-4D6F-A9FE-7A8D7A9AB6F8}" type="presParOf" srcId="{53DAE3AC-3D44-4126-B38A-FA5B0DB698C4}" destId="{1FED58C1-72EE-4F3B-B321-B4F2933AA933}" srcOrd="1" destOrd="0" presId="urn:microsoft.com/office/officeart/2005/8/layout/hierarchy2"/>
    <dgm:cxn modelId="{07F694DE-533C-4D70-93EE-2751FA5C0BEA}" type="presParOf" srcId="{1FED58C1-72EE-4F3B-B321-B4F2933AA933}" destId="{9E203CDB-8631-4A92-AF00-7ECD6FAF5F66}" srcOrd="0" destOrd="0" presId="urn:microsoft.com/office/officeart/2005/8/layout/hierarchy2"/>
    <dgm:cxn modelId="{53AADA73-22DB-4906-8366-80A0C0B247B1}" type="presParOf" srcId="{9E203CDB-8631-4A92-AF00-7ECD6FAF5F66}" destId="{361A425C-B2CC-41D7-9591-16B595230C93}" srcOrd="0" destOrd="0" presId="urn:microsoft.com/office/officeart/2005/8/layout/hierarchy2"/>
    <dgm:cxn modelId="{E8504C84-41DA-4C80-8A39-536B2A06836A}" type="presParOf" srcId="{1FED58C1-72EE-4F3B-B321-B4F2933AA933}" destId="{83DC140D-B884-4B22-AA6B-723CDCD4E6A5}" srcOrd="1" destOrd="0" presId="urn:microsoft.com/office/officeart/2005/8/layout/hierarchy2"/>
    <dgm:cxn modelId="{39FD1083-52B6-4675-B39F-02AAB3195910}" type="presParOf" srcId="{83DC140D-B884-4B22-AA6B-723CDCD4E6A5}" destId="{8C0B9059-6E24-40E5-B267-7427DC94A052}" srcOrd="0" destOrd="0" presId="urn:microsoft.com/office/officeart/2005/8/layout/hierarchy2"/>
    <dgm:cxn modelId="{9EFB0A24-DD77-4D61-9C48-6F3B2B86639D}" type="presParOf" srcId="{83DC140D-B884-4B22-AA6B-723CDCD4E6A5}" destId="{2F253D4E-88C8-450B-9269-D45B36008C7F}" srcOrd="1" destOrd="0" presId="urn:microsoft.com/office/officeart/2005/8/layout/hierarchy2"/>
    <dgm:cxn modelId="{428B2361-B3C6-43C2-B4DA-7772073F02EE}" type="presParOf" srcId="{8EFD0FE6-C032-4088-A7B2-D555ED08B046}" destId="{E6568BA2-9361-4A96-9B98-BECCECE0900C}" srcOrd="2" destOrd="0" presId="urn:microsoft.com/office/officeart/2005/8/layout/hierarchy2"/>
    <dgm:cxn modelId="{8D79B1F1-4F6D-465A-8986-BE70EAC0619F}" type="presParOf" srcId="{E6568BA2-9361-4A96-9B98-BECCECE0900C}" destId="{B70C5E8F-3CAA-43E9-B4C2-1AE88F62696A}" srcOrd="0" destOrd="0" presId="urn:microsoft.com/office/officeart/2005/8/layout/hierarchy2"/>
    <dgm:cxn modelId="{EEE8D674-BE80-41BE-80FF-A294996D331A}" type="presParOf" srcId="{8EFD0FE6-C032-4088-A7B2-D555ED08B046}" destId="{4D9E437B-778D-426D-AD4A-037EDABAF73E}" srcOrd="3" destOrd="0" presId="urn:microsoft.com/office/officeart/2005/8/layout/hierarchy2"/>
    <dgm:cxn modelId="{55CFD108-9B49-4775-BBF3-F2433B448C25}" type="presParOf" srcId="{4D9E437B-778D-426D-AD4A-037EDABAF73E}" destId="{BB2EBA4A-CD12-4474-8EA8-68BEC1817B2C}" srcOrd="0" destOrd="0" presId="urn:microsoft.com/office/officeart/2005/8/layout/hierarchy2"/>
    <dgm:cxn modelId="{2C8FB781-B41D-4C43-8762-9AA67E5411D6}" type="presParOf" srcId="{4D9E437B-778D-426D-AD4A-037EDABAF73E}" destId="{117683E5-0258-45CE-A783-3E796796A4F2}" srcOrd="1" destOrd="0" presId="urn:microsoft.com/office/officeart/2005/8/layout/hierarchy2"/>
    <dgm:cxn modelId="{8766A903-9017-4188-B5C3-FD06BB853A85}" type="presParOf" srcId="{117683E5-0258-45CE-A783-3E796796A4F2}" destId="{5199A3B6-616C-4A37-802D-6A7249CA76CA}" srcOrd="0" destOrd="0" presId="urn:microsoft.com/office/officeart/2005/8/layout/hierarchy2"/>
    <dgm:cxn modelId="{1988AB0E-3D30-4A24-9339-89E5ECA89178}" type="presParOf" srcId="{5199A3B6-616C-4A37-802D-6A7249CA76CA}" destId="{F5CEC0C8-0D79-4B0E-9358-41F8F4451831}" srcOrd="0" destOrd="0" presId="urn:microsoft.com/office/officeart/2005/8/layout/hierarchy2"/>
    <dgm:cxn modelId="{464D2A59-6AEE-4DD9-920C-6A5E17430485}" type="presParOf" srcId="{117683E5-0258-45CE-A783-3E796796A4F2}" destId="{1CDCC881-DB2E-4AF2-8775-1CA091A42915}" srcOrd="1" destOrd="0" presId="urn:microsoft.com/office/officeart/2005/8/layout/hierarchy2"/>
    <dgm:cxn modelId="{1EA16FFD-27E5-41DA-8C65-CB3D4FE0C730}" type="presParOf" srcId="{1CDCC881-DB2E-4AF2-8775-1CA091A42915}" destId="{8121A182-A840-4729-B52B-9F61DBB72134}" srcOrd="0" destOrd="0" presId="urn:microsoft.com/office/officeart/2005/8/layout/hierarchy2"/>
    <dgm:cxn modelId="{8DB0A41A-5ACB-413D-AD3E-7DFDF1A5A501}" type="presParOf" srcId="{1CDCC881-DB2E-4AF2-8775-1CA091A42915}" destId="{6C91C129-E795-4C74-864A-8E38D009D02F}" srcOrd="1" destOrd="0" presId="urn:microsoft.com/office/officeart/2005/8/layout/hierarchy2"/>
    <dgm:cxn modelId="{28ACF048-92E7-4505-A0BD-6DFDBFC985CE}" type="presParOf" srcId="{5B301DD6-4544-46E3-8437-E19048265EFD}" destId="{2D005541-08A9-4DF3-AAE2-A3475B08EC92}" srcOrd="1" destOrd="0" presId="urn:microsoft.com/office/officeart/2005/8/layout/hierarchy2"/>
    <dgm:cxn modelId="{036EE981-0081-41BE-9215-A892AF5B60BE}" type="presParOf" srcId="{2D005541-08A9-4DF3-AAE2-A3475B08EC92}" destId="{51EF38FD-8C0A-4A29-992D-73D1C0E5541A}" srcOrd="0" destOrd="0" presId="urn:microsoft.com/office/officeart/2005/8/layout/hierarchy2"/>
    <dgm:cxn modelId="{0ED54F3F-EF1D-4C99-86DD-B69B2B72ABC5}" type="presParOf" srcId="{2D005541-08A9-4DF3-AAE2-A3475B08EC92}" destId="{E93BEE64-1254-42D2-AEC4-DF5B668C33DF}" srcOrd="1" destOrd="0" presId="urn:microsoft.com/office/officeart/2005/8/layout/hierarchy2"/>
    <dgm:cxn modelId="{FB2C1286-1B08-4626-97EE-D35825F48900}" type="presParOf" srcId="{5B301DD6-4544-46E3-8437-E19048265EFD}" destId="{12905468-6F24-4F75-8897-1E7334846C57}" srcOrd="2" destOrd="0" presId="urn:microsoft.com/office/officeart/2005/8/layout/hierarchy2"/>
    <dgm:cxn modelId="{15E50C0B-6B71-4622-8FD0-3D6ADEF1DD09}" type="presParOf" srcId="{12905468-6F24-4F75-8897-1E7334846C57}" destId="{E15DF817-F0F1-47CA-B29A-B57C06B6F709}" srcOrd="0" destOrd="0" presId="urn:microsoft.com/office/officeart/2005/8/layout/hierarchy2"/>
    <dgm:cxn modelId="{5768CD5F-7840-4536-8B5E-6C5F26AB3522}" type="presParOf" srcId="{12905468-6F24-4F75-8897-1E7334846C57}" destId="{7007EAF6-7FB0-45C8-8247-04EF8D681ADE}" srcOrd="1" destOrd="0" presId="urn:microsoft.com/office/officeart/2005/8/layout/hierarchy2"/>
    <dgm:cxn modelId="{E967CDCA-BE80-4917-A88B-20D1D02F4FFD}" type="presParOf" srcId="{5B301DD6-4544-46E3-8437-E19048265EFD}" destId="{BCCD0255-A917-4824-9692-3B11DE2741BE}" srcOrd="3" destOrd="0" presId="urn:microsoft.com/office/officeart/2005/8/layout/hierarchy2"/>
    <dgm:cxn modelId="{541C1580-744E-450C-91FB-1F575938FD5A}" type="presParOf" srcId="{BCCD0255-A917-4824-9692-3B11DE2741BE}" destId="{7E7B957F-9098-4A9B-B1EB-1D6BEC4602A4}" srcOrd="0" destOrd="0" presId="urn:microsoft.com/office/officeart/2005/8/layout/hierarchy2"/>
    <dgm:cxn modelId="{9F84FAF6-9660-4CBE-BACC-DD43EDEAF5EF}" type="presParOf" srcId="{BCCD0255-A917-4824-9692-3B11DE2741BE}" destId="{213BE764-E127-423C-917D-FD15BD80FE03}" srcOrd="1" destOrd="0" presId="urn:microsoft.com/office/officeart/2005/8/layout/hierarchy2"/>
    <dgm:cxn modelId="{35C876C6-748D-4818-B89E-A45DCB34FE73}" type="presParOf" srcId="{5B301DD6-4544-46E3-8437-E19048265EFD}" destId="{2D4DC9B3-7D84-479F-BD01-D2453A3C9180}" srcOrd="4" destOrd="0" presId="urn:microsoft.com/office/officeart/2005/8/layout/hierarchy2"/>
    <dgm:cxn modelId="{477BDEC0-5729-46F0-A50F-6A92CC6BCCE0}" type="presParOf" srcId="{2D4DC9B3-7D84-479F-BD01-D2453A3C9180}" destId="{9FAE225A-EA51-4FF9-AB54-65B469DE999D}" srcOrd="0" destOrd="0" presId="urn:microsoft.com/office/officeart/2005/8/layout/hierarchy2"/>
    <dgm:cxn modelId="{A0EE52C8-B7D7-4009-BB29-91FE40F714D2}" type="presParOf" srcId="{2D4DC9B3-7D84-479F-BD01-D2453A3C9180}" destId="{1770868F-4712-4402-B7AD-9B022508663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82EF0-8B1D-454D-91D4-6F4823CF0C06}" type="doc">
      <dgm:prSet loTypeId="urn:microsoft.com/office/officeart/2005/8/layout/chevron1" loCatId="process" qsTypeId="urn:microsoft.com/office/officeart/2005/8/quickstyle/simple1" qsCatId="simple" csTypeId="urn:microsoft.com/office/officeart/2005/8/colors/colorful5" csCatId="colorful" phldr="1"/>
      <dgm:spPr/>
    </dgm:pt>
    <dgm:pt modelId="{114A9FFB-63A9-4B19-B689-1D5370E317FC}">
      <dgm:prSet phldrT="[Text]"/>
      <dgm:spPr/>
      <dgm:t>
        <a:bodyPr/>
        <a:lstStyle/>
        <a:p>
          <a:r>
            <a:rPr lang="en-US" b="1" dirty="0" smtClean="0"/>
            <a:t>Program Setup</a:t>
          </a:r>
          <a:endParaRPr lang="en-US" b="1" dirty="0"/>
        </a:p>
      </dgm:t>
    </dgm:pt>
    <dgm:pt modelId="{C9BF7274-9344-4784-985F-184D0C9120E9}" type="parTrans" cxnId="{4A2AA6B6-FF12-4E7D-ADDC-A23B9AC5FA7B}">
      <dgm:prSet/>
      <dgm:spPr/>
      <dgm:t>
        <a:bodyPr/>
        <a:lstStyle/>
        <a:p>
          <a:endParaRPr lang="en-US"/>
        </a:p>
      </dgm:t>
    </dgm:pt>
    <dgm:pt modelId="{729FCA4B-7C1F-47A9-ACB8-3C7C99CF866D}" type="sibTrans" cxnId="{4A2AA6B6-FF12-4E7D-ADDC-A23B9AC5FA7B}">
      <dgm:prSet/>
      <dgm:spPr/>
      <dgm:t>
        <a:bodyPr/>
        <a:lstStyle/>
        <a:p>
          <a:endParaRPr lang="en-US"/>
        </a:p>
      </dgm:t>
    </dgm:pt>
    <dgm:pt modelId="{99949F69-C780-4CE2-A763-5AEB7797B9AB}">
      <dgm:prSet phldrT="[Text]"/>
      <dgm:spPr/>
      <dgm:t>
        <a:bodyPr/>
        <a:lstStyle/>
        <a:p>
          <a:r>
            <a:rPr lang="en-US" b="1" dirty="0" smtClean="0"/>
            <a:t>Program Delivery</a:t>
          </a:r>
          <a:endParaRPr lang="en-US" b="1" dirty="0"/>
        </a:p>
      </dgm:t>
    </dgm:pt>
    <dgm:pt modelId="{D181C6CF-2186-49AA-99EE-6B04A2848EEB}" type="parTrans" cxnId="{C32F96EE-C496-44C8-9E31-656A6839C6C7}">
      <dgm:prSet/>
      <dgm:spPr/>
      <dgm:t>
        <a:bodyPr/>
        <a:lstStyle/>
        <a:p>
          <a:endParaRPr lang="en-US"/>
        </a:p>
      </dgm:t>
    </dgm:pt>
    <dgm:pt modelId="{8B0BFB07-373E-487E-BF69-E720B31226AE}" type="sibTrans" cxnId="{C32F96EE-C496-44C8-9E31-656A6839C6C7}">
      <dgm:prSet/>
      <dgm:spPr/>
      <dgm:t>
        <a:bodyPr/>
        <a:lstStyle/>
        <a:p>
          <a:endParaRPr lang="en-US"/>
        </a:p>
      </dgm:t>
    </dgm:pt>
    <dgm:pt modelId="{E8B16FD7-277F-45F9-8F7C-F08FCE841E19}">
      <dgm:prSet phldrT="[Text]"/>
      <dgm:spPr/>
      <dgm:t>
        <a:bodyPr/>
        <a:lstStyle/>
        <a:p>
          <a:r>
            <a:rPr lang="en-US" b="1" dirty="0" smtClean="0"/>
            <a:t>Program</a:t>
          </a:r>
          <a:r>
            <a:rPr lang="en-US" dirty="0" smtClean="0"/>
            <a:t> </a:t>
          </a:r>
          <a:r>
            <a:rPr lang="en-US" b="1" dirty="0" smtClean="0"/>
            <a:t>Initiation</a:t>
          </a:r>
          <a:endParaRPr lang="en-US" b="1" dirty="0"/>
        </a:p>
      </dgm:t>
    </dgm:pt>
    <dgm:pt modelId="{C1740C84-BA8B-4BB4-8EDE-45899A0EAF20}" type="parTrans" cxnId="{5F76D1DB-ACCD-4889-AC9F-ACEFEFDCAB5A}">
      <dgm:prSet/>
      <dgm:spPr/>
      <dgm:t>
        <a:bodyPr/>
        <a:lstStyle/>
        <a:p>
          <a:endParaRPr lang="en-US"/>
        </a:p>
      </dgm:t>
    </dgm:pt>
    <dgm:pt modelId="{22EFA4BC-CD8C-4CB5-B395-7FBF68B43CCA}" type="sibTrans" cxnId="{5F76D1DB-ACCD-4889-AC9F-ACEFEFDCAB5A}">
      <dgm:prSet/>
      <dgm:spPr/>
      <dgm:t>
        <a:bodyPr/>
        <a:lstStyle/>
        <a:p>
          <a:endParaRPr lang="en-US"/>
        </a:p>
      </dgm:t>
    </dgm:pt>
    <dgm:pt modelId="{A7D4DCC0-09F2-41E5-9B49-83ECC2B2BD6D}">
      <dgm:prSet phldrT="[Text]"/>
      <dgm:spPr/>
      <dgm:t>
        <a:bodyPr/>
        <a:lstStyle/>
        <a:p>
          <a:r>
            <a:rPr lang="en-US" b="1" dirty="0" smtClean="0"/>
            <a:t>Program Closure</a:t>
          </a:r>
          <a:endParaRPr lang="en-US" b="1" dirty="0"/>
        </a:p>
      </dgm:t>
    </dgm:pt>
    <dgm:pt modelId="{5574F797-3020-4433-A7B8-3355D2A9F602}" type="parTrans" cxnId="{140C18A8-AF60-4425-B5C2-F8DA28046A6E}">
      <dgm:prSet/>
      <dgm:spPr/>
      <dgm:t>
        <a:bodyPr/>
        <a:lstStyle/>
        <a:p>
          <a:endParaRPr lang="en-US"/>
        </a:p>
      </dgm:t>
    </dgm:pt>
    <dgm:pt modelId="{E8A5F710-7427-4571-9380-0EB4DCCBADE8}" type="sibTrans" cxnId="{140C18A8-AF60-4425-B5C2-F8DA28046A6E}">
      <dgm:prSet/>
      <dgm:spPr/>
      <dgm:t>
        <a:bodyPr/>
        <a:lstStyle/>
        <a:p>
          <a:endParaRPr lang="en-US"/>
        </a:p>
      </dgm:t>
    </dgm:pt>
    <dgm:pt modelId="{A432C71F-0995-4280-9DF0-825387FFC4D7}">
      <dgm:prSet phldrT="[Text]" custT="1"/>
      <dgm:spPr/>
      <dgm:t>
        <a:bodyPr/>
        <a:lstStyle/>
        <a:p>
          <a:r>
            <a:rPr lang="en-US" sz="1600" b="1" dirty="0" smtClean="0"/>
            <a:t>Pre-Program Preparation</a:t>
          </a:r>
          <a:endParaRPr lang="en-US" sz="1600" b="1" dirty="0"/>
        </a:p>
      </dgm:t>
    </dgm:pt>
    <dgm:pt modelId="{CF91E410-D09B-4B2C-B4BF-51F4E526B900}" type="parTrans" cxnId="{6C959497-B124-4AA2-8A5B-66960B3CBFE5}">
      <dgm:prSet/>
      <dgm:spPr/>
      <dgm:t>
        <a:bodyPr/>
        <a:lstStyle/>
        <a:p>
          <a:endParaRPr lang="en-US"/>
        </a:p>
      </dgm:t>
    </dgm:pt>
    <dgm:pt modelId="{F68DE957-A2EF-487B-BA73-360114BE8074}" type="sibTrans" cxnId="{6C959497-B124-4AA2-8A5B-66960B3CBFE5}">
      <dgm:prSet/>
      <dgm:spPr/>
      <dgm:t>
        <a:bodyPr/>
        <a:lstStyle/>
        <a:p>
          <a:endParaRPr lang="en-US"/>
        </a:p>
      </dgm:t>
    </dgm:pt>
    <dgm:pt modelId="{255072C0-10DC-47FD-BA28-8CD7CB749982}" type="pres">
      <dgm:prSet presAssocID="{FD382EF0-8B1D-454D-91D4-6F4823CF0C06}" presName="Name0" presStyleCnt="0">
        <dgm:presLayoutVars>
          <dgm:dir/>
          <dgm:animLvl val="lvl"/>
          <dgm:resizeHandles val="exact"/>
        </dgm:presLayoutVars>
      </dgm:prSet>
      <dgm:spPr/>
    </dgm:pt>
    <dgm:pt modelId="{FBDF0F61-83E7-43B7-AB7B-8F161588B6AC}" type="pres">
      <dgm:prSet presAssocID="{A432C71F-0995-4280-9DF0-825387FFC4D7}" presName="parTxOnly" presStyleLbl="node1" presStyleIdx="0" presStyleCnt="5" custScaleX="126135" custScaleY="126667">
        <dgm:presLayoutVars>
          <dgm:chMax val="0"/>
          <dgm:chPref val="0"/>
          <dgm:bulletEnabled val="1"/>
        </dgm:presLayoutVars>
      </dgm:prSet>
      <dgm:spPr/>
      <dgm:t>
        <a:bodyPr/>
        <a:lstStyle/>
        <a:p>
          <a:endParaRPr lang="en-US"/>
        </a:p>
      </dgm:t>
    </dgm:pt>
    <dgm:pt modelId="{900605EF-E05D-47A8-A983-70486C756401}" type="pres">
      <dgm:prSet presAssocID="{F68DE957-A2EF-487B-BA73-360114BE8074}" presName="parTxOnlySpace" presStyleCnt="0"/>
      <dgm:spPr/>
    </dgm:pt>
    <dgm:pt modelId="{CF9CE242-54F3-4048-81F9-D312A5BD0410}" type="pres">
      <dgm:prSet presAssocID="{E8B16FD7-277F-45F9-8F7C-F08FCE841E19}" presName="parTxOnly" presStyleLbl="node1" presStyleIdx="1" presStyleCnt="5" custScaleY="126667" custLinFactNeighborX="-47243" custLinFactNeighborY="-3611">
        <dgm:presLayoutVars>
          <dgm:chMax val="0"/>
          <dgm:chPref val="0"/>
          <dgm:bulletEnabled val="1"/>
        </dgm:presLayoutVars>
      </dgm:prSet>
      <dgm:spPr/>
      <dgm:t>
        <a:bodyPr/>
        <a:lstStyle/>
        <a:p>
          <a:endParaRPr lang="en-US"/>
        </a:p>
      </dgm:t>
    </dgm:pt>
    <dgm:pt modelId="{97EF0555-825C-49CD-AFFD-169560EFFFC4}" type="pres">
      <dgm:prSet presAssocID="{22EFA4BC-CD8C-4CB5-B395-7FBF68B43CCA}" presName="parTxOnlySpace" presStyleCnt="0"/>
      <dgm:spPr/>
    </dgm:pt>
    <dgm:pt modelId="{196867A0-7151-4DD2-AB9A-6DBC3DBC5F76}" type="pres">
      <dgm:prSet presAssocID="{114A9FFB-63A9-4B19-B689-1D5370E317FC}" presName="parTxOnly" presStyleLbl="node1" presStyleIdx="2" presStyleCnt="5" custScaleY="126667">
        <dgm:presLayoutVars>
          <dgm:chMax val="0"/>
          <dgm:chPref val="0"/>
          <dgm:bulletEnabled val="1"/>
        </dgm:presLayoutVars>
      </dgm:prSet>
      <dgm:spPr/>
      <dgm:t>
        <a:bodyPr/>
        <a:lstStyle/>
        <a:p>
          <a:endParaRPr lang="en-US"/>
        </a:p>
      </dgm:t>
    </dgm:pt>
    <dgm:pt modelId="{C99F2A70-E27B-4E6E-B810-5F76CE8977B0}" type="pres">
      <dgm:prSet presAssocID="{729FCA4B-7C1F-47A9-ACB8-3C7C99CF866D}" presName="parTxOnlySpace" presStyleCnt="0"/>
      <dgm:spPr/>
    </dgm:pt>
    <dgm:pt modelId="{8AAAD0F7-662F-45D7-9A03-4A0F4A6F68D7}" type="pres">
      <dgm:prSet presAssocID="{99949F69-C780-4CE2-A763-5AEB7797B9AB}" presName="parTxOnly" presStyleLbl="node1" presStyleIdx="3" presStyleCnt="5" custScaleY="126667">
        <dgm:presLayoutVars>
          <dgm:chMax val="0"/>
          <dgm:chPref val="0"/>
          <dgm:bulletEnabled val="1"/>
        </dgm:presLayoutVars>
      </dgm:prSet>
      <dgm:spPr/>
      <dgm:t>
        <a:bodyPr/>
        <a:lstStyle/>
        <a:p>
          <a:endParaRPr lang="en-US"/>
        </a:p>
      </dgm:t>
    </dgm:pt>
    <dgm:pt modelId="{7A619BFA-A756-4DB5-B966-ADAB36BC2384}" type="pres">
      <dgm:prSet presAssocID="{8B0BFB07-373E-487E-BF69-E720B31226AE}" presName="parTxOnlySpace" presStyleCnt="0"/>
      <dgm:spPr/>
    </dgm:pt>
    <dgm:pt modelId="{D6596671-611C-4596-A94A-E9D6E922D5B1}" type="pres">
      <dgm:prSet presAssocID="{A7D4DCC0-09F2-41E5-9B49-83ECC2B2BD6D}" presName="parTxOnly" presStyleLbl="node1" presStyleIdx="4" presStyleCnt="5" custScaleY="126667">
        <dgm:presLayoutVars>
          <dgm:chMax val="0"/>
          <dgm:chPref val="0"/>
          <dgm:bulletEnabled val="1"/>
        </dgm:presLayoutVars>
      </dgm:prSet>
      <dgm:spPr/>
      <dgm:t>
        <a:bodyPr/>
        <a:lstStyle/>
        <a:p>
          <a:endParaRPr lang="en-US"/>
        </a:p>
      </dgm:t>
    </dgm:pt>
  </dgm:ptLst>
  <dgm:cxnLst>
    <dgm:cxn modelId="{E294935B-9061-4426-9709-91A9C01BC7D2}" type="presOf" srcId="{A432C71F-0995-4280-9DF0-825387FFC4D7}" destId="{FBDF0F61-83E7-43B7-AB7B-8F161588B6AC}" srcOrd="0" destOrd="0" presId="urn:microsoft.com/office/officeart/2005/8/layout/chevron1"/>
    <dgm:cxn modelId="{140C18A8-AF60-4425-B5C2-F8DA28046A6E}" srcId="{FD382EF0-8B1D-454D-91D4-6F4823CF0C06}" destId="{A7D4DCC0-09F2-41E5-9B49-83ECC2B2BD6D}" srcOrd="4" destOrd="0" parTransId="{5574F797-3020-4433-A7B8-3355D2A9F602}" sibTransId="{E8A5F710-7427-4571-9380-0EB4DCCBADE8}"/>
    <dgm:cxn modelId="{320C3022-A8D5-4D85-86E8-38BB5953E67C}" type="presOf" srcId="{114A9FFB-63A9-4B19-B689-1D5370E317FC}" destId="{196867A0-7151-4DD2-AB9A-6DBC3DBC5F76}" srcOrd="0" destOrd="0" presId="urn:microsoft.com/office/officeart/2005/8/layout/chevron1"/>
    <dgm:cxn modelId="{6C959497-B124-4AA2-8A5B-66960B3CBFE5}" srcId="{FD382EF0-8B1D-454D-91D4-6F4823CF0C06}" destId="{A432C71F-0995-4280-9DF0-825387FFC4D7}" srcOrd="0" destOrd="0" parTransId="{CF91E410-D09B-4B2C-B4BF-51F4E526B900}" sibTransId="{F68DE957-A2EF-487B-BA73-360114BE8074}"/>
    <dgm:cxn modelId="{389BA3AE-847F-44D8-ADDD-4D872438934E}" type="presOf" srcId="{E8B16FD7-277F-45F9-8F7C-F08FCE841E19}" destId="{CF9CE242-54F3-4048-81F9-D312A5BD0410}" srcOrd="0" destOrd="0" presId="urn:microsoft.com/office/officeart/2005/8/layout/chevron1"/>
    <dgm:cxn modelId="{8D6D215E-D27A-41C3-9918-276695132250}" type="presOf" srcId="{A7D4DCC0-09F2-41E5-9B49-83ECC2B2BD6D}" destId="{D6596671-611C-4596-A94A-E9D6E922D5B1}" srcOrd="0" destOrd="0" presId="urn:microsoft.com/office/officeart/2005/8/layout/chevron1"/>
    <dgm:cxn modelId="{C32F96EE-C496-44C8-9E31-656A6839C6C7}" srcId="{FD382EF0-8B1D-454D-91D4-6F4823CF0C06}" destId="{99949F69-C780-4CE2-A763-5AEB7797B9AB}" srcOrd="3" destOrd="0" parTransId="{D181C6CF-2186-49AA-99EE-6B04A2848EEB}" sibTransId="{8B0BFB07-373E-487E-BF69-E720B31226AE}"/>
    <dgm:cxn modelId="{4A2AA6B6-FF12-4E7D-ADDC-A23B9AC5FA7B}" srcId="{FD382EF0-8B1D-454D-91D4-6F4823CF0C06}" destId="{114A9FFB-63A9-4B19-B689-1D5370E317FC}" srcOrd="2" destOrd="0" parTransId="{C9BF7274-9344-4784-985F-184D0C9120E9}" sibTransId="{729FCA4B-7C1F-47A9-ACB8-3C7C99CF866D}"/>
    <dgm:cxn modelId="{621BFCDC-C66E-4292-B2B8-15A2747CDCB6}" type="presOf" srcId="{99949F69-C780-4CE2-A763-5AEB7797B9AB}" destId="{8AAAD0F7-662F-45D7-9A03-4A0F4A6F68D7}" srcOrd="0" destOrd="0" presId="urn:microsoft.com/office/officeart/2005/8/layout/chevron1"/>
    <dgm:cxn modelId="{5F76D1DB-ACCD-4889-AC9F-ACEFEFDCAB5A}" srcId="{FD382EF0-8B1D-454D-91D4-6F4823CF0C06}" destId="{E8B16FD7-277F-45F9-8F7C-F08FCE841E19}" srcOrd="1" destOrd="0" parTransId="{C1740C84-BA8B-4BB4-8EDE-45899A0EAF20}" sibTransId="{22EFA4BC-CD8C-4CB5-B395-7FBF68B43CCA}"/>
    <dgm:cxn modelId="{268351ED-2EDB-42B2-A1D7-ED099121A900}" type="presOf" srcId="{FD382EF0-8B1D-454D-91D4-6F4823CF0C06}" destId="{255072C0-10DC-47FD-BA28-8CD7CB749982}" srcOrd="0" destOrd="0" presId="urn:microsoft.com/office/officeart/2005/8/layout/chevron1"/>
    <dgm:cxn modelId="{FEA1829A-1688-4EC3-A69D-AC6B064AE6D6}" type="presParOf" srcId="{255072C0-10DC-47FD-BA28-8CD7CB749982}" destId="{FBDF0F61-83E7-43B7-AB7B-8F161588B6AC}" srcOrd="0" destOrd="0" presId="urn:microsoft.com/office/officeart/2005/8/layout/chevron1"/>
    <dgm:cxn modelId="{22DA2FE8-7088-4079-B7E2-4496A6D02774}" type="presParOf" srcId="{255072C0-10DC-47FD-BA28-8CD7CB749982}" destId="{900605EF-E05D-47A8-A983-70486C756401}" srcOrd="1" destOrd="0" presId="urn:microsoft.com/office/officeart/2005/8/layout/chevron1"/>
    <dgm:cxn modelId="{1CE26447-CCF9-4542-B01C-A2B5CEC916F9}" type="presParOf" srcId="{255072C0-10DC-47FD-BA28-8CD7CB749982}" destId="{CF9CE242-54F3-4048-81F9-D312A5BD0410}" srcOrd="2" destOrd="0" presId="urn:microsoft.com/office/officeart/2005/8/layout/chevron1"/>
    <dgm:cxn modelId="{208C382D-46AD-489B-9386-62A34661C26B}" type="presParOf" srcId="{255072C0-10DC-47FD-BA28-8CD7CB749982}" destId="{97EF0555-825C-49CD-AFFD-169560EFFFC4}" srcOrd="3" destOrd="0" presId="urn:microsoft.com/office/officeart/2005/8/layout/chevron1"/>
    <dgm:cxn modelId="{89439008-34C3-4A53-8684-BF027772AF60}" type="presParOf" srcId="{255072C0-10DC-47FD-BA28-8CD7CB749982}" destId="{196867A0-7151-4DD2-AB9A-6DBC3DBC5F76}" srcOrd="4" destOrd="0" presId="urn:microsoft.com/office/officeart/2005/8/layout/chevron1"/>
    <dgm:cxn modelId="{FC1785BA-94CE-48F0-9D59-A644621F1004}" type="presParOf" srcId="{255072C0-10DC-47FD-BA28-8CD7CB749982}" destId="{C99F2A70-E27B-4E6E-B810-5F76CE8977B0}" srcOrd="5" destOrd="0" presId="urn:microsoft.com/office/officeart/2005/8/layout/chevron1"/>
    <dgm:cxn modelId="{119AF91B-87EB-4437-9321-1C6033CC99FA}" type="presParOf" srcId="{255072C0-10DC-47FD-BA28-8CD7CB749982}" destId="{8AAAD0F7-662F-45D7-9A03-4A0F4A6F68D7}" srcOrd="6" destOrd="0" presId="urn:microsoft.com/office/officeart/2005/8/layout/chevron1"/>
    <dgm:cxn modelId="{12D43E2F-E9C4-4888-A86E-D72B21BE3947}" type="presParOf" srcId="{255072C0-10DC-47FD-BA28-8CD7CB749982}" destId="{7A619BFA-A756-4DB5-B966-ADAB36BC2384}" srcOrd="7" destOrd="0" presId="urn:microsoft.com/office/officeart/2005/8/layout/chevron1"/>
    <dgm:cxn modelId="{5FD52262-2A9C-4290-BD60-ADAB5866CC89}" type="presParOf" srcId="{255072C0-10DC-47FD-BA28-8CD7CB749982}" destId="{D6596671-611C-4596-A94A-E9D6E922D5B1}"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8474" cy="470221"/>
          </a:xfrm>
          <a:prstGeom prst="rect">
            <a:avLst/>
          </a:prstGeom>
        </p:spPr>
        <p:txBody>
          <a:bodyPr vert="horz" lIns="92844" tIns="46421" rIns="92844" bIns="46421" rtlCol="0"/>
          <a:lstStyle>
            <a:lvl1pPr algn="l">
              <a:defRPr sz="1200"/>
            </a:lvl1pPr>
          </a:lstStyle>
          <a:p>
            <a:endParaRPr lang="en-US"/>
          </a:p>
        </p:txBody>
      </p:sp>
      <p:sp>
        <p:nvSpPr>
          <p:cNvPr id="3" name="Date Placeholder 2"/>
          <p:cNvSpPr>
            <a:spLocks noGrp="1"/>
          </p:cNvSpPr>
          <p:nvPr>
            <p:ph type="dt" sz="quarter" idx="1"/>
          </p:nvPr>
        </p:nvSpPr>
        <p:spPr>
          <a:xfrm>
            <a:off x="3970343" y="2"/>
            <a:ext cx="3038474" cy="470221"/>
          </a:xfrm>
          <a:prstGeom prst="rect">
            <a:avLst/>
          </a:prstGeom>
        </p:spPr>
        <p:txBody>
          <a:bodyPr vert="horz" lIns="92844" tIns="46421" rIns="92844" bIns="46421" rtlCol="0"/>
          <a:lstStyle>
            <a:lvl1pPr algn="r">
              <a:defRPr sz="1200"/>
            </a:lvl1pPr>
          </a:lstStyle>
          <a:p>
            <a:fld id="{562D0BC9-55AF-4394-908E-73E430FEFC95}" type="datetimeFigureOut">
              <a:rPr lang="en-US" smtClean="0"/>
              <a:pPr/>
              <a:t>3/23/2012</a:t>
            </a:fld>
            <a:endParaRPr lang="en-US"/>
          </a:p>
        </p:txBody>
      </p:sp>
      <p:sp>
        <p:nvSpPr>
          <p:cNvPr id="4" name="Footer Placeholder 3"/>
          <p:cNvSpPr>
            <a:spLocks noGrp="1"/>
          </p:cNvSpPr>
          <p:nvPr>
            <p:ph type="ftr" sz="quarter" idx="2"/>
          </p:nvPr>
        </p:nvSpPr>
        <p:spPr>
          <a:xfrm>
            <a:off x="5" y="8926177"/>
            <a:ext cx="3038474" cy="470221"/>
          </a:xfrm>
          <a:prstGeom prst="rect">
            <a:avLst/>
          </a:prstGeom>
        </p:spPr>
        <p:txBody>
          <a:bodyPr vert="horz" lIns="92844" tIns="46421" rIns="92844" bIns="46421" rtlCol="0" anchor="b"/>
          <a:lstStyle>
            <a:lvl1pPr algn="l">
              <a:defRPr sz="1200"/>
            </a:lvl1pPr>
          </a:lstStyle>
          <a:p>
            <a:endParaRPr lang="en-US"/>
          </a:p>
        </p:txBody>
      </p:sp>
      <p:sp>
        <p:nvSpPr>
          <p:cNvPr id="5" name="Slide Number Placeholder 4"/>
          <p:cNvSpPr>
            <a:spLocks noGrp="1"/>
          </p:cNvSpPr>
          <p:nvPr>
            <p:ph type="sldNum" sz="quarter" idx="3"/>
          </p:nvPr>
        </p:nvSpPr>
        <p:spPr>
          <a:xfrm>
            <a:off x="3970343" y="8926177"/>
            <a:ext cx="3038474" cy="470221"/>
          </a:xfrm>
          <a:prstGeom prst="rect">
            <a:avLst/>
          </a:prstGeom>
        </p:spPr>
        <p:txBody>
          <a:bodyPr vert="horz" lIns="92844" tIns="46421" rIns="92844" bIns="46421" rtlCol="0" anchor="b"/>
          <a:lstStyle>
            <a:lvl1pPr algn="r">
              <a:defRPr sz="1200"/>
            </a:lvl1pPr>
          </a:lstStyle>
          <a:p>
            <a:fld id="{47CCADCC-5EF1-4F1A-B47D-73C4029D3CCD}" type="slidenum">
              <a:rPr lang="en-US" smtClean="0"/>
              <a:pPr/>
              <a:t>‹#›</a:t>
            </a:fld>
            <a:endParaRPr lang="en-US"/>
          </a:p>
        </p:txBody>
      </p:sp>
    </p:spTree>
    <p:extLst>
      <p:ext uri="{BB962C8B-B14F-4D97-AF65-F5344CB8AC3E}">
        <p14:creationId xmlns:p14="http://schemas.microsoft.com/office/powerpoint/2010/main" val="3756706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70221"/>
          </a:xfrm>
          <a:prstGeom prst="rect">
            <a:avLst/>
          </a:prstGeom>
        </p:spPr>
        <p:txBody>
          <a:bodyPr vert="horz" lIns="92844" tIns="46421" rIns="92844" bIns="46421" rtlCol="0"/>
          <a:lstStyle>
            <a:lvl1pPr algn="l">
              <a:defRPr sz="1200"/>
            </a:lvl1pPr>
          </a:lstStyle>
          <a:p>
            <a:endParaRPr lang="en-US"/>
          </a:p>
        </p:txBody>
      </p:sp>
      <p:sp>
        <p:nvSpPr>
          <p:cNvPr id="3" name="Date Placeholder 2"/>
          <p:cNvSpPr>
            <a:spLocks noGrp="1"/>
          </p:cNvSpPr>
          <p:nvPr>
            <p:ph type="dt" idx="1"/>
          </p:nvPr>
        </p:nvSpPr>
        <p:spPr>
          <a:xfrm>
            <a:off x="3970939" y="2"/>
            <a:ext cx="3037840" cy="470221"/>
          </a:xfrm>
          <a:prstGeom prst="rect">
            <a:avLst/>
          </a:prstGeom>
        </p:spPr>
        <p:txBody>
          <a:bodyPr vert="horz" lIns="92844" tIns="46421" rIns="92844" bIns="46421" rtlCol="0"/>
          <a:lstStyle>
            <a:lvl1pPr algn="r">
              <a:defRPr sz="1200"/>
            </a:lvl1pPr>
          </a:lstStyle>
          <a:p>
            <a:fld id="{7B309F4E-51FB-4FC8-AAB2-5D75A0D88545}" type="datetimeFigureOut">
              <a:rPr lang="en-US" smtClean="0"/>
              <a:pPr/>
              <a:t>3/23/2012</a:t>
            </a:fld>
            <a:endParaRPr lang="en-US"/>
          </a:p>
        </p:txBody>
      </p:sp>
      <p:sp>
        <p:nvSpPr>
          <p:cNvPr id="4" name="Slide Image Placeholder 3"/>
          <p:cNvSpPr>
            <a:spLocks noGrp="1" noRot="1" noChangeAspect="1"/>
          </p:cNvSpPr>
          <p:nvPr>
            <p:ph type="sldImg" idx="2"/>
          </p:nvPr>
        </p:nvSpPr>
        <p:spPr>
          <a:xfrm>
            <a:off x="1157288" y="704850"/>
            <a:ext cx="4695825" cy="3522663"/>
          </a:xfrm>
          <a:prstGeom prst="rect">
            <a:avLst/>
          </a:prstGeom>
          <a:noFill/>
          <a:ln w="12700">
            <a:solidFill>
              <a:prstClr val="black"/>
            </a:solidFill>
          </a:ln>
        </p:spPr>
        <p:txBody>
          <a:bodyPr vert="horz" lIns="92844" tIns="46421" rIns="92844" bIns="46421" rtlCol="0" anchor="ctr"/>
          <a:lstStyle/>
          <a:p>
            <a:endParaRPr lang="en-US"/>
          </a:p>
        </p:txBody>
      </p:sp>
      <p:sp>
        <p:nvSpPr>
          <p:cNvPr id="5" name="Notes Placeholder 4"/>
          <p:cNvSpPr>
            <a:spLocks noGrp="1"/>
          </p:cNvSpPr>
          <p:nvPr>
            <p:ph type="body" sz="quarter" idx="3"/>
          </p:nvPr>
        </p:nvSpPr>
        <p:spPr>
          <a:xfrm>
            <a:off x="701041" y="4464693"/>
            <a:ext cx="5608320" cy="4228780"/>
          </a:xfrm>
          <a:prstGeom prst="rect">
            <a:avLst/>
          </a:prstGeom>
        </p:spPr>
        <p:txBody>
          <a:bodyPr vert="horz" lIns="92844" tIns="46421" rIns="92844" bIns="46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6177"/>
            <a:ext cx="3037840" cy="470221"/>
          </a:xfrm>
          <a:prstGeom prst="rect">
            <a:avLst/>
          </a:prstGeom>
        </p:spPr>
        <p:txBody>
          <a:bodyPr vert="horz" lIns="92844" tIns="46421" rIns="92844" bIns="4642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926177"/>
            <a:ext cx="3037840" cy="470221"/>
          </a:xfrm>
          <a:prstGeom prst="rect">
            <a:avLst/>
          </a:prstGeom>
        </p:spPr>
        <p:txBody>
          <a:bodyPr vert="horz" lIns="92844" tIns="46421" rIns="92844" bIns="46421" rtlCol="0" anchor="b"/>
          <a:lstStyle>
            <a:lvl1pPr algn="r">
              <a:defRPr sz="1200"/>
            </a:lvl1pPr>
          </a:lstStyle>
          <a:p>
            <a:fld id="{3C8E9AD4-1F7D-4C0A-953B-50CBD55A8D2F}" type="slidenum">
              <a:rPr lang="en-US" smtClean="0"/>
              <a:pPr/>
              <a:t>‹#›</a:t>
            </a:fld>
            <a:endParaRPr lang="en-US"/>
          </a:p>
        </p:txBody>
      </p:sp>
    </p:spTree>
    <p:extLst>
      <p:ext uri="{BB962C8B-B14F-4D97-AF65-F5344CB8AC3E}">
        <p14:creationId xmlns:p14="http://schemas.microsoft.com/office/powerpoint/2010/main" val="227864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Afternoon. My name is (                   ). ARC is the regional planning agency for the metro region and we are committed to informing every citizen regarding an important vote on</a:t>
            </a:r>
            <a:r>
              <a:rPr lang="en-US" baseline="0" dirty="0" smtClean="0"/>
              <a:t> July 31</a:t>
            </a:r>
            <a:r>
              <a:rPr lang="en-US" dirty="0" smtClean="0"/>
              <a:t>.</a:t>
            </a:r>
          </a:p>
          <a:p>
            <a:endParaRPr lang="en-US" dirty="0" smtClean="0"/>
          </a:p>
          <a:p>
            <a:r>
              <a:rPr lang="en-US" dirty="0" smtClean="0"/>
              <a:t>I am here today to give you some important facts about the Regional Transportation</a:t>
            </a:r>
            <a:r>
              <a:rPr lang="en-US" baseline="0" dirty="0" smtClean="0"/>
              <a:t> Referendum and the choice you have to generate new funding for transportation improvements throughout our 10-county region.</a:t>
            </a:r>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10</a:t>
            </a:fld>
            <a:endParaRPr lang="en-US"/>
          </a:p>
        </p:txBody>
      </p:sp>
    </p:spTree>
    <p:extLst>
      <p:ext uri="{BB962C8B-B14F-4D97-AF65-F5344CB8AC3E}">
        <p14:creationId xmlns:p14="http://schemas.microsoft.com/office/powerpoint/2010/main" val="130331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dirty="0" smtClean="0"/>
              <a:t>Here are</a:t>
            </a:r>
            <a:r>
              <a:rPr lang="en-US" b="1" baseline="0" dirty="0" smtClean="0"/>
              <a:t> the nuts and bolts of the Regional Transportation Referendum:</a:t>
            </a:r>
            <a:r>
              <a:rPr lang="en-US" b="1" dirty="0" smtClean="0"/>
              <a:t> </a:t>
            </a:r>
          </a:p>
          <a:p>
            <a:pPr>
              <a:buFont typeface="Arial" pitchFamily="34" charset="0"/>
              <a:buChar char="•"/>
            </a:pPr>
            <a:endParaRPr lang="en-US" dirty="0" smtClean="0"/>
          </a:p>
          <a:p>
            <a:pPr>
              <a:buFont typeface="Arial" pitchFamily="34" charset="0"/>
              <a:buChar char="•"/>
            </a:pPr>
            <a:r>
              <a:rPr lang="en-US" b="1" dirty="0" smtClean="0"/>
              <a:t>The</a:t>
            </a:r>
            <a:r>
              <a:rPr lang="en-US" b="1" baseline="0" dirty="0" smtClean="0"/>
              <a:t> General Assembly passed the Transportation Investment Act in 2010.</a:t>
            </a:r>
            <a:endParaRPr lang="en-US" b="1" dirty="0" smtClean="0"/>
          </a:p>
          <a:p>
            <a:pPr>
              <a:buFont typeface="Arial" pitchFamily="34" charset="0"/>
              <a:buChar char="•"/>
            </a:pPr>
            <a:endParaRPr lang="en-US" b="1" dirty="0" smtClean="0">
              <a:solidFill>
                <a:schemeClr val="bg1"/>
              </a:solidFill>
            </a:endParaRPr>
          </a:p>
          <a:p>
            <a:pPr>
              <a:buFont typeface="Arial" pitchFamily="34" charset="0"/>
              <a:buChar char="•"/>
            </a:pPr>
            <a:r>
              <a:rPr lang="en-US" b="1" dirty="0" smtClean="0"/>
              <a:t> The law divides the state into 12 regions. Each region has the opportunity to vote for or against the referendum. </a:t>
            </a:r>
          </a:p>
          <a:p>
            <a:pPr>
              <a:buFont typeface="Arial" pitchFamily="34" charset="0"/>
              <a:buChar char="•"/>
            </a:pPr>
            <a:endParaRPr lang="en-US" b="1" dirty="0" smtClean="0"/>
          </a:p>
          <a:p>
            <a:pPr defTabSz="928427">
              <a:buFont typeface="Arial" pitchFamily="34" charset="0"/>
              <a:buChar char="•"/>
              <a:defRPr/>
            </a:pPr>
            <a:r>
              <a:rPr lang="en-US" b="1" baseline="0" dirty="0" smtClean="0">
                <a:solidFill>
                  <a:schemeClr val="bg1"/>
                </a:solidFill>
              </a:rPr>
              <a:t> T</a:t>
            </a:r>
            <a:r>
              <a:rPr lang="en-US" b="1" dirty="0" smtClean="0"/>
              <a:t>he referendum would provide the 10-county</a:t>
            </a:r>
            <a:r>
              <a:rPr lang="en-US" b="1" baseline="0" dirty="0" smtClean="0"/>
              <a:t> Atlanta region with </a:t>
            </a:r>
            <a:r>
              <a:rPr lang="en-US" b="1" dirty="0" smtClean="0"/>
              <a:t>a 10-year,</a:t>
            </a:r>
            <a:r>
              <a:rPr lang="en-US" b="1" baseline="0" dirty="0" smtClean="0"/>
              <a:t> </a:t>
            </a:r>
            <a:r>
              <a:rPr lang="en-US" b="1" dirty="0" smtClean="0"/>
              <a:t>1</a:t>
            </a:r>
            <a:r>
              <a:rPr lang="en-US" b="1" baseline="0" dirty="0" smtClean="0"/>
              <a:t> percent</a:t>
            </a:r>
            <a:r>
              <a:rPr lang="en-US" b="1" dirty="0" smtClean="0"/>
              <a:t> sales tax</a:t>
            </a:r>
            <a:r>
              <a:rPr lang="en-US" b="1" baseline="0" dirty="0" smtClean="0"/>
              <a:t> for transportation improvements</a:t>
            </a:r>
            <a:r>
              <a:rPr lang="en-US" b="1" dirty="0" smtClean="0"/>
              <a:t>.</a:t>
            </a:r>
          </a:p>
          <a:p>
            <a:pPr defTabSz="928427">
              <a:buFont typeface="Arial" pitchFamily="34" charset="0"/>
              <a:buChar char="•"/>
              <a:defRPr/>
            </a:pPr>
            <a:endParaRPr lang="en-US" b="1" dirty="0" smtClean="0"/>
          </a:p>
          <a:p>
            <a:pPr defTabSz="928427">
              <a:buFont typeface="Arial" pitchFamily="34" charset="0"/>
              <a:buChar char="•"/>
              <a:defRPr/>
            </a:pPr>
            <a:r>
              <a:rPr lang="en-US" b="1" dirty="0" smtClean="0"/>
              <a:t>100% of the revenue raised</a:t>
            </a:r>
            <a:r>
              <a:rPr lang="en-US" b="1" baseline="0" dirty="0" smtClean="0"/>
              <a:t> in the Atlanta region will stay and be invested in the Atlanta region.</a:t>
            </a:r>
          </a:p>
          <a:p>
            <a:pPr defTabSz="928427">
              <a:buFont typeface="Arial" pitchFamily="34" charset="0"/>
              <a:buChar char="•"/>
              <a:defRPr/>
            </a:pPr>
            <a:endParaRPr lang="en-US" b="1" dirty="0" smtClean="0"/>
          </a:p>
          <a:p>
            <a:pPr defTabSz="928427">
              <a:buFont typeface="Arial" pitchFamily="34" charset="0"/>
              <a:buChar char="•"/>
              <a:defRPr/>
            </a:pPr>
            <a:r>
              <a:rPr lang="en-US" b="1" dirty="0" smtClean="0"/>
              <a:t> The</a:t>
            </a:r>
            <a:r>
              <a:rPr lang="en-US" b="1" baseline="0" dirty="0" smtClean="0"/>
              <a:t> t</a:t>
            </a:r>
            <a:r>
              <a:rPr lang="en-US" b="1" dirty="0" smtClean="0"/>
              <a:t>ax cannot go beyond 10 years and</a:t>
            </a:r>
            <a:r>
              <a:rPr lang="en-US" b="1" baseline="0" dirty="0" smtClean="0"/>
              <a:t> stops early if projected revenue is collected.</a:t>
            </a:r>
            <a:endParaRPr lang="en-US" b="1" dirty="0" smtClean="0"/>
          </a:p>
          <a:p>
            <a:pPr>
              <a:buFont typeface="Arial" pitchFamily="34" charset="0"/>
              <a:buChar char="•"/>
            </a:pPr>
            <a:endParaRPr lang="en-US" b="1" dirty="0" smtClean="0">
              <a:solidFill>
                <a:schemeClr val="bg1"/>
              </a:solidFill>
            </a:endParaRPr>
          </a:p>
          <a:p>
            <a:pPr defTabSz="928427">
              <a:buFont typeface="Arial" pitchFamily="34" charset="0"/>
              <a:buChar char="•"/>
              <a:defRPr/>
            </a:pPr>
            <a:r>
              <a:rPr lang="en-US" b="1" dirty="0" smtClean="0"/>
              <a:t> The state estimates that the Atlanta region would generate roughly $8.5 billion during that time.</a:t>
            </a:r>
          </a:p>
          <a:p>
            <a:pPr defTabSz="928427">
              <a:buFont typeface="Arial" pitchFamily="34" charset="0"/>
              <a:buChar char="•"/>
              <a:defRPr/>
            </a:pPr>
            <a:endParaRPr lang="en-US" b="1" dirty="0" smtClean="0"/>
          </a:p>
          <a:p>
            <a:pPr defTabSz="928427">
              <a:buFont typeface="Arial" pitchFamily="34" charset="0"/>
              <a:buChar char="•"/>
              <a:defRPr/>
            </a:pPr>
            <a:r>
              <a:rPr lang="en-US" b="1" dirty="0" smtClean="0"/>
              <a:t> 85% of that revenue is used to fund regional projects. </a:t>
            </a:r>
          </a:p>
          <a:p>
            <a:pPr defTabSz="918325">
              <a:buFont typeface="Arial" pitchFamily="34" charset="0"/>
              <a:buChar char="•"/>
              <a:defRPr/>
            </a:pPr>
            <a:endParaRPr lang="en-US" b="1" dirty="0" smtClean="0"/>
          </a:p>
          <a:p>
            <a:pPr>
              <a:buFont typeface="Arial" pitchFamily="34" charset="0"/>
              <a:buChar char="•"/>
            </a:pPr>
            <a:r>
              <a:rPr lang="en-US" b="1" dirty="0" smtClean="0"/>
              <a:t> The other 15% will be divided up among the local governments around the region for local projects. </a:t>
            </a:r>
          </a:p>
          <a:p>
            <a:pPr>
              <a:buFont typeface="Arial" pitchFamily="34" charset="0"/>
              <a:buChar char="•"/>
            </a:pPr>
            <a:endParaRPr lang="en-US" b="1" dirty="0" smtClean="0"/>
          </a:p>
          <a:p>
            <a:pPr defTabSz="918325">
              <a:buFont typeface="Arial" pitchFamily="34" charset="0"/>
              <a:buChar char="•"/>
              <a:defRPr/>
            </a:pPr>
            <a:endParaRPr lang="en-US" baseline="0" dirty="0" smtClean="0"/>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 A Regional Transportation</a:t>
            </a:r>
            <a:r>
              <a:rPr lang="en-US" b="1" baseline="0" dirty="0" smtClean="0"/>
              <a:t> </a:t>
            </a:r>
            <a:r>
              <a:rPr lang="en-US" b="1" dirty="0" smtClean="0"/>
              <a:t>Roundtable, composed</a:t>
            </a:r>
            <a:r>
              <a:rPr lang="en-US" b="1" baseline="0" dirty="0" smtClean="0"/>
              <a:t> of local officials from the 10-county region</a:t>
            </a:r>
            <a:r>
              <a:rPr lang="en-US" b="1" dirty="0" smtClean="0"/>
              <a:t> involved</a:t>
            </a:r>
            <a:r>
              <a:rPr lang="en-US" b="1" baseline="0" dirty="0" smtClean="0"/>
              <a:t> more than 200,000 residents in selecting the 157 priority projects to fund through the regional transportation referendum.</a:t>
            </a:r>
            <a:endParaRPr lang="en-US" b="1" dirty="0" smtClean="0"/>
          </a:p>
          <a:p>
            <a:pPr>
              <a:buFont typeface="Arial" pitchFamily="34" charset="0"/>
              <a:buChar char="•"/>
            </a:pPr>
            <a:endParaRPr lang="en-US" dirty="0" smtClean="0"/>
          </a:p>
          <a:p>
            <a:pPr>
              <a:buFont typeface="Arial" pitchFamily="34" charset="0"/>
              <a:buChar char="•"/>
            </a:pPr>
            <a:r>
              <a:rPr lang="en-US" b="1" baseline="0" dirty="0" smtClean="0"/>
              <a:t> If the referendum is approved, the law calls for creation of a Citizens Review Panel made up of residents of the Atlanta region. </a:t>
            </a:r>
          </a:p>
          <a:p>
            <a:pPr>
              <a:buFont typeface="Arial" pitchFamily="34" charset="0"/>
              <a:buChar char="•"/>
            </a:pPr>
            <a:endParaRPr lang="en-US" b="1" baseline="0" dirty="0" smtClean="0"/>
          </a:p>
          <a:p>
            <a:pPr>
              <a:buFont typeface="Arial" pitchFamily="34" charset="0"/>
              <a:buChar char="•"/>
            </a:pPr>
            <a:r>
              <a:rPr lang="en-US" b="1" baseline="0" dirty="0" smtClean="0"/>
              <a:t>This panel will monitor the progress of the projects, as well as the spending, and report to the Legislature once a year.</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0000"/>
              </a:lnSpc>
              <a:buFont typeface="Arial" pitchFamily="34" charset="0"/>
              <a:buChar char="•"/>
            </a:pPr>
            <a:r>
              <a:rPr lang="en-US" b="1" dirty="0" smtClean="0"/>
              <a:t>Without</a:t>
            </a:r>
            <a:r>
              <a:rPr lang="en-US" b="1" baseline="0" dirty="0" smtClean="0"/>
              <a:t> the Regional Transportation Referendum, there will be about $13.2 billion in transportation investment during the next 10 years from traditional sources, like the Federal Highway Trust Fund.</a:t>
            </a:r>
          </a:p>
          <a:p>
            <a:pPr>
              <a:lnSpc>
                <a:spcPct val="100000"/>
              </a:lnSpc>
              <a:buFont typeface="Arial" pitchFamily="34" charset="0"/>
              <a:buChar char="•"/>
            </a:pPr>
            <a:endParaRPr lang="en-US" b="1" dirty="0" smtClean="0"/>
          </a:p>
          <a:p>
            <a:pPr>
              <a:lnSpc>
                <a:spcPct val="100000"/>
              </a:lnSpc>
              <a:buFont typeface="Arial" pitchFamily="34" charset="0"/>
              <a:buChar char="•"/>
            </a:pPr>
            <a:r>
              <a:rPr lang="en-US" b="1" baseline="0" dirty="0" smtClean="0"/>
              <a:t> But most of that money – about 70% - will</a:t>
            </a:r>
            <a:r>
              <a:rPr lang="en-US" b="1" dirty="0" smtClean="0"/>
              <a:t> be spent to just keep our existing transportation</a:t>
            </a:r>
            <a:r>
              <a:rPr lang="en-US" b="1" baseline="0" dirty="0" smtClean="0"/>
              <a:t> system in good condition.</a:t>
            </a:r>
          </a:p>
          <a:p>
            <a:pPr>
              <a:lnSpc>
                <a:spcPct val="100000"/>
              </a:lnSpc>
              <a:buFont typeface="Arial" pitchFamily="34" charset="0"/>
              <a:buChar char="•"/>
            </a:pPr>
            <a:endParaRPr lang="en-US" b="1" baseline="0" dirty="0" smtClean="0"/>
          </a:p>
          <a:p>
            <a:pPr lvl="0">
              <a:lnSpc>
                <a:spcPct val="100000"/>
              </a:lnSpc>
              <a:buFont typeface="Arial" pitchFamily="34" charset="0"/>
              <a:buChar char="•"/>
            </a:pPr>
            <a:r>
              <a:rPr lang="en-US" b="1" dirty="0" smtClean="0"/>
              <a:t> With the referendum revenue, transportation  investment could increase an additional $8.5 billion -- to $21.7 billion, an increase of 64 percent. </a:t>
            </a:r>
          </a:p>
          <a:p>
            <a:pPr lvl="0">
              <a:lnSpc>
                <a:spcPct val="100000"/>
              </a:lnSpc>
              <a:buFont typeface="Arial" pitchFamily="34" charset="0"/>
              <a:buNone/>
            </a:pPr>
            <a:endParaRPr lang="en-US" dirty="0" smtClean="0"/>
          </a:p>
          <a:p>
            <a:pPr lvl="0">
              <a:lnSpc>
                <a:spcPct val="100000"/>
              </a:lnSpc>
              <a:buFont typeface="Arial" pitchFamily="34" charset="0"/>
              <a:buChar char="•"/>
            </a:pPr>
            <a:r>
              <a:rPr lang="en-US" b="1" baseline="0" dirty="0" smtClean="0"/>
              <a:t> Bringing transportation improvements on-line sooner saves money in the long run. and addresses traffic congestion sooner – rather than having to wait 20-30 years for some of the projects on the list.</a:t>
            </a:r>
            <a:endParaRPr lang="en-US" b="1" dirty="0" smtClean="0"/>
          </a:p>
          <a:p>
            <a:pPr lvl="0">
              <a:lnSpc>
                <a:spcPct val="100000"/>
              </a:lnSpc>
              <a:buFont typeface="Arial" pitchFamily="34" charset="0"/>
              <a:buChar char="•"/>
            </a:pPr>
            <a:endParaRPr lang="en-US" b="1" baseline="0" dirty="0" smtClean="0"/>
          </a:p>
          <a:p>
            <a:pPr>
              <a:lnSpc>
                <a:spcPct val="100000"/>
              </a:lnSpc>
            </a:pPr>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What projects</a:t>
            </a:r>
            <a:r>
              <a:rPr lang="en-US" baseline="0" dirty="0" smtClean="0"/>
              <a:t> are</a:t>
            </a:r>
            <a:r>
              <a:rPr lang="en-US" dirty="0" smtClean="0"/>
              <a:t> in the Referendum?</a:t>
            </a:r>
          </a:p>
          <a:p>
            <a:pPr>
              <a:buFont typeface="Arial" pitchFamily="34" charset="0"/>
              <a:buChar char="•"/>
            </a:pPr>
            <a:endParaRPr lang="en-US" b="1" baseline="0" dirty="0" smtClean="0"/>
          </a:p>
          <a:p>
            <a:pPr>
              <a:buFont typeface="Arial" pitchFamily="34" charset="0"/>
              <a:buChar char="•"/>
            </a:pPr>
            <a:r>
              <a:rPr lang="en-US" b="1" baseline="0" dirty="0" smtClean="0"/>
              <a:t>The referendum would fund 157 projects </a:t>
            </a:r>
            <a:r>
              <a:rPr lang="en-US" b="1" dirty="0" smtClean="0"/>
              <a:t>all around the region that include:</a:t>
            </a:r>
            <a:endParaRPr lang="en-US" b="1" baseline="0" dirty="0" smtClean="0"/>
          </a:p>
          <a:p>
            <a:pPr lvl="1">
              <a:buFont typeface="Arial" pitchFamily="34" charset="0"/>
              <a:buChar char="•"/>
            </a:pPr>
            <a:endParaRPr lang="en-US" b="1" baseline="0" dirty="0" smtClean="0"/>
          </a:p>
          <a:p>
            <a:pPr lvl="1">
              <a:buFont typeface="Arial" pitchFamily="34" charset="0"/>
              <a:buChar char="•"/>
            </a:pPr>
            <a:r>
              <a:rPr lang="en-US" b="1" dirty="0" smtClean="0"/>
              <a:t>57 miles new rail and bus rapid transit</a:t>
            </a:r>
          </a:p>
          <a:p>
            <a:pPr>
              <a:buFont typeface="Arial" pitchFamily="34" charset="0"/>
              <a:buChar char="•"/>
            </a:pPr>
            <a:endParaRPr lang="en-US" b="1" dirty="0" smtClean="0"/>
          </a:p>
          <a:p>
            <a:pPr lvl="1">
              <a:buFont typeface="Arial" pitchFamily="34" charset="0"/>
              <a:buChar char="•"/>
            </a:pPr>
            <a:r>
              <a:rPr lang="en-US" b="1" dirty="0" smtClean="0"/>
              <a:t>14 major interchange repairs</a:t>
            </a:r>
          </a:p>
          <a:p>
            <a:pPr>
              <a:buFont typeface="Arial" pitchFamily="34" charset="0"/>
              <a:buChar char="•"/>
            </a:pPr>
            <a:endParaRPr lang="en-US" b="1" dirty="0" smtClean="0"/>
          </a:p>
          <a:p>
            <a:pPr lvl="1">
              <a:buFont typeface="Arial" pitchFamily="34" charset="0"/>
              <a:buChar char="•"/>
            </a:pPr>
            <a:r>
              <a:rPr lang="en-US" b="1" dirty="0" smtClean="0"/>
              <a:t>165 miles new and/or expanded roadways</a:t>
            </a:r>
          </a:p>
          <a:p>
            <a:pPr lvl="1">
              <a:buFont typeface="Arial" pitchFamily="34" charset="0"/>
              <a:buChar char="•"/>
            </a:pPr>
            <a:endParaRPr lang="en-US" dirty="0" smtClean="0"/>
          </a:p>
          <a:p>
            <a:pPr lvl="1">
              <a:buFont typeface="Arial" pitchFamily="34" charset="0"/>
              <a:buChar char="•"/>
            </a:pPr>
            <a:r>
              <a:rPr lang="en-US" dirty="0" smtClean="0"/>
              <a:t> </a:t>
            </a:r>
            <a:r>
              <a:rPr lang="en-US" b="1" dirty="0" smtClean="0"/>
              <a:t>Miles of new sidewalks and multi-purpose trails. Including the miles of additional sidewalks that will be built, enhanced or repaired as part of road projects.</a:t>
            </a:r>
          </a:p>
          <a:p>
            <a:pPr>
              <a:buFont typeface="Arial" pitchFamily="34" charset="0"/>
              <a:buChar char="•"/>
            </a:pPr>
            <a:endParaRPr lang="en-US" dirty="0" smtClean="0"/>
          </a:p>
          <a:p>
            <a:pPr lvl="0">
              <a:buFont typeface="Arial" pitchFamily="34" charset="0"/>
              <a:buChar char="•"/>
            </a:pPr>
            <a:r>
              <a:rPr lang="en-US" dirty="0" smtClean="0"/>
              <a:t> </a:t>
            </a:r>
            <a:r>
              <a:rPr lang="en-US" b="1" dirty="0" smtClean="0"/>
              <a:t>In short, there is something on this list that helps just about everyone.</a:t>
            </a:r>
          </a:p>
          <a:p>
            <a:pPr lvl="0">
              <a:buFont typeface="Arial" pitchFamily="34" charset="0"/>
              <a:buChar char="•"/>
            </a:pPr>
            <a:endParaRPr lang="en-US" baseline="0" dirty="0" smtClean="0"/>
          </a:p>
          <a:p>
            <a:pPr lvl="0">
              <a:buFont typeface="Arial" pitchFamily="34" charset="0"/>
              <a:buChar char="•"/>
            </a:pPr>
            <a:r>
              <a:rPr lang="en-US" dirty="0" smtClean="0"/>
              <a:t>$3.73 billion to transit. Includes expansion and improvements to existing systems.</a:t>
            </a:r>
          </a:p>
          <a:p>
            <a:pPr lvl="0">
              <a:buFont typeface="Arial" pitchFamily="34" charset="0"/>
              <a:buChar char="•"/>
            </a:pPr>
            <a:endParaRPr lang="en-US" dirty="0" smtClean="0"/>
          </a:p>
          <a:p>
            <a:pPr lvl="0">
              <a:buFont typeface="Arial" pitchFamily="34" charset="0"/>
              <a:buChar char="•"/>
            </a:pPr>
            <a:r>
              <a:rPr lang="en-US" dirty="0" smtClean="0"/>
              <a:t>$3.43 billion to roadway expansion and operations.</a:t>
            </a:r>
          </a:p>
          <a:p>
            <a:pPr lvl="0">
              <a:buFont typeface="Arial" pitchFamily="34" charset="0"/>
              <a:buChar char="•"/>
            </a:pPr>
            <a:endParaRPr lang="en-US" dirty="0" smtClean="0"/>
          </a:p>
          <a:p>
            <a:pPr lvl="0">
              <a:buFont typeface="Arial" pitchFamily="34" charset="0"/>
              <a:buChar char="•"/>
            </a:pPr>
            <a:endParaRPr lang="en-US" baseline="0" dirty="0" smtClean="0"/>
          </a:p>
          <a:p>
            <a:pPr lvl="1">
              <a:buFont typeface="Arial" pitchFamily="34" charset="0"/>
              <a:buChar char="•"/>
            </a:pPr>
            <a:endParaRPr lang="en-US" baseline="0" dirty="0" smtClean="0"/>
          </a:p>
          <a:p>
            <a:pPr lvl="0">
              <a:buFont typeface="Arial" pitchFamily="34" charset="0"/>
              <a:buChar char="•"/>
            </a:pPr>
            <a:endParaRPr lang="en-US" baseline="0" dirty="0" smtClean="0"/>
          </a:p>
          <a:p>
            <a:pPr lvl="0">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15</a:t>
            </a:fld>
            <a:endParaRPr lang="en-US"/>
          </a:p>
        </p:txBody>
      </p:sp>
    </p:spTree>
    <p:extLst>
      <p:ext uri="{BB962C8B-B14F-4D97-AF65-F5344CB8AC3E}">
        <p14:creationId xmlns:p14="http://schemas.microsoft.com/office/powerpoint/2010/main" val="379120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9571">
              <a:buFont typeface="Arial" pitchFamily="34" charset="0"/>
              <a:buChar char="•"/>
              <a:defRPr/>
            </a:pPr>
            <a:r>
              <a:rPr lang="en-US" b="1" dirty="0" smtClean="0"/>
              <a:t> So, what impact could construction of the projects in the referendum have on our region?</a:t>
            </a:r>
          </a:p>
          <a:p>
            <a:pPr defTabSz="919571">
              <a:buFont typeface="Arial" pitchFamily="34" charset="0"/>
              <a:buChar char="•"/>
              <a:defRPr/>
            </a:pPr>
            <a:endParaRPr lang="en-US" b="1" dirty="0" smtClean="0"/>
          </a:p>
          <a:p>
            <a:pPr defTabSz="919571">
              <a:buFont typeface="Arial" pitchFamily="34" charset="0"/>
              <a:buChar char="•"/>
              <a:defRPr/>
            </a:pPr>
            <a:r>
              <a:rPr lang="en-US" b="1" dirty="0" smtClean="0"/>
              <a:t> ARC</a:t>
            </a:r>
            <a:r>
              <a:rPr lang="en-US" b="1" baseline="0" dirty="0" smtClean="0"/>
              <a:t> has spent several months analyzing the projects and meeting with regional and state economists to determine the economic benefits of building these projects.</a:t>
            </a:r>
          </a:p>
          <a:p>
            <a:pPr defTabSz="919571">
              <a:buFont typeface="Arial" pitchFamily="34" charset="0"/>
              <a:buChar char="•"/>
              <a:defRPr/>
            </a:pPr>
            <a:endParaRPr lang="en-US" b="1" dirty="0" smtClean="0"/>
          </a:p>
          <a:p>
            <a:pPr defTabSz="919571">
              <a:buFont typeface="Arial" pitchFamily="34" charset="0"/>
              <a:buChar char="•"/>
              <a:defRPr/>
            </a:pPr>
            <a:r>
              <a:rPr lang="en-US" b="1" dirty="0" smtClean="0"/>
              <a:t> Findings show that by 2040,</a:t>
            </a:r>
            <a:r>
              <a:rPr lang="en-US" b="1" baseline="0" dirty="0" smtClean="0"/>
              <a:t> </a:t>
            </a:r>
            <a:r>
              <a:rPr lang="en-US" b="1" dirty="0" smtClean="0"/>
              <a:t>ARC conservatively estimates:</a:t>
            </a:r>
          </a:p>
          <a:p>
            <a:pPr defTabSz="919571">
              <a:buFont typeface="Arial" pitchFamily="34" charset="0"/>
              <a:buChar char="•"/>
              <a:defRPr/>
            </a:pPr>
            <a:endParaRPr lang="en-US" b="1" dirty="0" smtClean="0"/>
          </a:p>
          <a:p>
            <a:pPr lvl="1" defTabSz="919571">
              <a:buFont typeface="Arial" pitchFamily="34" charset="0"/>
              <a:buChar char="•"/>
              <a:defRPr/>
            </a:pPr>
            <a:r>
              <a:rPr lang="en-US" b="1" baseline="0" dirty="0" smtClean="0"/>
              <a:t> S</a:t>
            </a:r>
            <a:r>
              <a:rPr lang="en-US" b="1" dirty="0" smtClean="0"/>
              <a:t>ome 200,000 jobs will be created and/or supported by constructing these projects</a:t>
            </a:r>
            <a:r>
              <a:rPr lang="en-US" b="1" baseline="0" dirty="0" smtClean="0"/>
              <a:t> and realizing their ripple effects.</a:t>
            </a:r>
            <a:r>
              <a:rPr lang="en-US" b="1" dirty="0" smtClean="0"/>
              <a:t> This includes jobs that will be created by the actual construction projects, perhaps a more immediate shot in the region’s economic arm.  But, also jobs that are sustained year</a:t>
            </a:r>
            <a:r>
              <a:rPr lang="en-US" b="1" baseline="0" dirty="0" smtClean="0"/>
              <a:t> after year.</a:t>
            </a:r>
            <a:endParaRPr lang="en-US" b="1" dirty="0" smtClean="0"/>
          </a:p>
          <a:p>
            <a:pPr defTabSz="919571">
              <a:buFont typeface="Arial" pitchFamily="34" charset="0"/>
              <a:buChar char="•"/>
              <a:defRPr/>
            </a:pPr>
            <a:endParaRPr lang="en-US" b="1" baseline="0" dirty="0" smtClean="0"/>
          </a:p>
          <a:p>
            <a:pPr lvl="1" defTabSz="919571">
              <a:buFont typeface="Arial" pitchFamily="34" charset="0"/>
              <a:buChar char="•"/>
              <a:defRPr/>
            </a:pPr>
            <a:r>
              <a:rPr lang="en-US" b="1" dirty="0" smtClean="0"/>
              <a:t> Our regional gross domestic product will increase by $34 billion. </a:t>
            </a:r>
          </a:p>
          <a:p>
            <a:pPr lvl="1" defTabSz="919571">
              <a:buFont typeface="Arial" pitchFamily="34" charset="0"/>
              <a:buChar char="•"/>
              <a:defRPr/>
            </a:pPr>
            <a:endParaRPr lang="en-US" b="1" baseline="0" dirty="0" smtClean="0"/>
          </a:p>
          <a:p>
            <a:pPr lvl="1" defTabSz="919571">
              <a:buFont typeface="Arial" pitchFamily="34" charset="0"/>
              <a:buChar char="•"/>
              <a:defRPr/>
            </a:pPr>
            <a:r>
              <a:rPr lang="en-US" b="1" dirty="0" smtClean="0"/>
              <a:t> Because many of the jobs created and supported will be high-paying jobs, personal income in the region will increase by $18 billion.</a:t>
            </a:r>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 transportation system that is properly planned and accommodated by land-use and transport policy has the ability to promote and increase economic development. </a:t>
            </a:r>
            <a:r>
              <a:rPr lang="en-US" dirty="0" smtClean="0"/>
              <a:t>Transit has the ability to create activity centers, providing development</a:t>
            </a:r>
            <a:r>
              <a:rPr lang="en-US" baseline="0" dirty="0" smtClean="0"/>
              <a:t> </a:t>
            </a:r>
            <a:r>
              <a:rPr lang="en-US" dirty="0" smtClean="0"/>
              <a:t>opportunities. Most importantly to Atlanta, transit also provides an alternative mode of transportation, potentially removing</a:t>
            </a:r>
            <a:r>
              <a:rPr lang="en-US" baseline="0" dirty="0" smtClean="0"/>
              <a:t> </a:t>
            </a:r>
            <a:r>
              <a:rPr lang="en-US" dirty="0" smtClean="0"/>
              <a:t>cars from the road and making our roadways and ultimately our lives more efficient.</a:t>
            </a:r>
          </a:p>
          <a:p>
            <a:endParaRPr lang="en-US" dirty="0" smtClean="0"/>
          </a:p>
          <a:p>
            <a:r>
              <a:rPr lang="en-US" b="1" dirty="0"/>
              <a:t>4-to-1 return on investment</a:t>
            </a:r>
          </a:p>
          <a:p>
            <a:r>
              <a:rPr lang="en-US" dirty="0"/>
              <a:t>In spending approximately $8 billion for more than 150 projects,</a:t>
            </a:r>
          </a:p>
          <a:p>
            <a:r>
              <a:rPr lang="en-US" dirty="0"/>
              <a:t>the region receives more than $34 billion (current $s) back in</a:t>
            </a:r>
          </a:p>
          <a:p>
            <a:r>
              <a:rPr lang="en-US" dirty="0"/>
              <a:t>Gross Regional Product by 2040. (Gross Regional Product is the</a:t>
            </a:r>
          </a:p>
          <a:p>
            <a:r>
              <a:rPr lang="en-US" dirty="0"/>
              <a:t>Gross Domestic Product for the Atlanta region.)</a:t>
            </a:r>
          </a:p>
          <a:p>
            <a:endParaRPr lang="en-US" dirty="0"/>
          </a:p>
          <a:p>
            <a:r>
              <a:rPr lang="en-US" b="1" dirty="0"/>
              <a:t>$18 Billion increase in</a:t>
            </a:r>
          </a:p>
          <a:p>
            <a:r>
              <a:rPr lang="en-US" b="1" dirty="0"/>
              <a:t>region’s personal income</a:t>
            </a:r>
          </a:p>
          <a:p>
            <a:r>
              <a:rPr lang="en-US" dirty="0"/>
              <a:t>Due to increased travel time savings and reduced fuel costs,</a:t>
            </a:r>
          </a:p>
          <a:p>
            <a:r>
              <a:rPr lang="en-US" dirty="0"/>
              <a:t>regional residents will save a combined total of more than</a:t>
            </a:r>
          </a:p>
          <a:p>
            <a:r>
              <a:rPr lang="en-US" dirty="0"/>
              <a:t>$18 billion (current $s) by 2040.</a:t>
            </a:r>
          </a:p>
        </p:txBody>
      </p:sp>
      <p:sp>
        <p:nvSpPr>
          <p:cNvPr id="4" name="Slide Number Placeholder 3"/>
          <p:cNvSpPr>
            <a:spLocks noGrp="1"/>
          </p:cNvSpPr>
          <p:nvPr>
            <p:ph type="sldNum" sz="quarter" idx="10"/>
          </p:nvPr>
        </p:nvSpPr>
        <p:spPr/>
        <p:txBody>
          <a:bodyPr/>
          <a:lstStyle/>
          <a:p>
            <a:fld id="{C62EDE7A-2A1E-497C-A16E-D5AFA4874C16}" type="slidenum">
              <a:rPr lang="en-US" smtClean="0"/>
              <a:t>17</a:t>
            </a:fld>
            <a:endParaRPr lang="en-US"/>
          </a:p>
        </p:txBody>
      </p:sp>
    </p:spTree>
    <p:extLst>
      <p:ext uri="{BB962C8B-B14F-4D97-AF65-F5344CB8AC3E}">
        <p14:creationId xmlns:p14="http://schemas.microsoft.com/office/powerpoint/2010/main" val="145268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Transit investments can lower housing and transportation</a:t>
            </a:r>
            <a:r>
              <a:rPr lang="en-US" baseline="0" dirty="0" smtClean="0"/>
              <a:t> </a:t>
            </a:r>
            <a:r>
              <a:rPr lang="en-US" dirty="0" smtClean="0"/>
              <a:t>costs by expanding housing opportunities near transit and giving</a:t>
            </a:r>
            <a:r>
              <a:rPr lang="en-US" baseline="0" dirty="0" smtClean="0"/>
              <a:t> </a:t>
            </a:r>
            <a:r>
              <a:rPr lang="en-US" dirty="0" smtClean="0"/>
              <a:t>people more options to reach different locations. Improved</a:t>
            </a:r>
            <a:r>
              <a:rPr lang="en-US" baseline="0" dirty="0" smtClean="0"/>
              <a:t> </a:t>
            </a:r>
            <a:r>
              <a:rPr lang="en-US" dirty="0" smtClean="0"/>
              <a:t>access to transit becomes even more important as gas prices</a:t>
            </a:r>
            <a:r>
              <a:rPr lang="en-US" baseline="0" dirty="0" smtClean="0"/>
              <a:t> </a:t>
            </a:r>
            <a:r>
              <a:rPr lang="en-US" dirty="0" smtClean="0"/>
              <a:t>rise, disproportionately affecting low-income people.</a:t>
            </a:r>
          </a:p>
          <a:p>
            <a:endParaRPr lang="en-US" dirty="0" smtClean="0"/>
          </a:p>
          <a:p>
            <a:r>
              <a:rPr lang="en-US" dirty="0"/>
              <a:t>A typical household in the Atlanta region with a median income of $58,390 spends an average of</a:t>
            </a:r>
          </a:p>
          <a:p>
            <a:r>
              <a:rPr lang="en-US" dirty="0"/>
              <a:t>$14,305 in transportation costs annually. That’s $1,192 per month, ranking Atlanta 44th out of the</a:t>
            </a:r>
          </a:p>
          <a:p>
            <a:r>
              <a:rPr lang="en-US" dirty="0"/>
              <a:t>nation’s 51 largest metros.</a:t>
            </a:r>
          </a:p>
          <a:p>
            <a:endParaRPr lang="en-US" dirty="0"/>
          </a:p>
          <a:p>
            <a:r>
              <a:rPr lang="en-US" dirty="0"/>
              <a:t>Working families in the Atlanta region with incomes between $20,000 and $50,000 spend 61 percent of their yearly budget on housing and transportation costs.</a:t>
            </a:r>
          </a:p>
          <a:p>
            <a:endParaRPr lang="en-US" dirty="0"/>
          </a:p>
          <a:p>
            <a:r>
              <a:rPr lang="en-US" dirty="0"/>
              <a:t>Certain land use and financing strategies can help ensure affordable housing near transit. Concurrently, increased property and land values generated by public investment in transit can be captured to assist with investments in critically- needed mixed-income housing.</a:t>
            </a:r>
          </a:p>
          <a:p>
            <a:endParaRPr lang="en-US" dirty="0"/>
          </a:p>
          <a:p>
            <a:r>
              <a:rPr lang="en-US" dirty="0"/>
              <a:t>As the majority of Baby Boomers “age in place” in suburbs and exurbs throughout our region, the number of non-driving seniors with limited mobility options is expected to continue growing rapidly.</a:t>
            </a:r>
          </a:p>
          <a:p>
            <a:endParaRPr lang="en-US" dirty="0"/>
          </a:p>
          <a:p>
            <a:r>
              <a:rPr lang="en-US" dirty="0"/>
              <a:t>By 2015, 90 percent (503,543) metro Atlanta residents 65 and older will live in communities where public transportation service is poor or non-existent, making Atlanta the worst large metro area (over 1 million residents).</a:t>
            </a:r>
          </a:p>
        </p:txBody>
      </p:sp>
      <p:sp>
        <p:nvSpPr>
          <p:cNvPr id="4" name="Slide Number Placeholder 3"/>
          <p:cNvSpPr>
            <a:spLocks noGrp="1"/>
          </p:cNvSpPr>
          <p:nvPr>
            <p:ph type="sldNum" sz="quarter" idx="10"/>
          </p:nvPr>
        </p:nvSpPr>
        <p:spPr/>
        <p:txBody>
          <a:bodyPr/>
          <a:lstStyle/>
          <a:p>
            <a:fld id="{0B8DFBED-FC8E-4E46-AFE9-74CAE220393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686">
              <a:buFont typeface="Arial" pitchFamily="34" charset="0"/>
              <a:buChar char="•"/>
              <a:defRPr/>
            </a:pPr>
            <a:r>
              <a:rPr lang="en-US" b="1" dirty="0" smtClean="0"/>
              <a:t>These projects</a:t>
            </a:r>
            <a:r>
              <a:rPr lang="en-US" b="1" baseline="0" dirty="0" smtClean="0"/>
              <a:t> will bring congestion relief and thereby grow the economy.</a:t>
            </a:r>
            <a:endParaRPr lang="en-US" b="1" dirty="0" smtClean="0"/>
          </a:p>
          <a:p>
            <a:pPr defTabSz="929686">
              <a:buFont typeface="Arial" pitchFamily="34" charset="0"/>
              <a:buChar char="•"/>
              <a:defRPr/>
            </a:pPr>
            <a:endParaRPr lang="en-US" b="1" dirty="0" smtClean="0"/>
          </a:p>
          <a:p>
            <a:pPr defTabSz="929686">
              <a:buFont typeface="Arial" pitchFamily="34" charset="0"/>
              <a:buChar char="•"/>
              <a:defRPr/>
            </a:pPr>
            <a:r>
              <a:rPr lang="en-US" b="1" dirty="0" smtClean="0"/>
              <a:t>Over $9</a:t>
            </a:r>
            <a:r>
              <a:rPr lang="en-US" b="1" baseline="0" dirty="0" smtClean="0"/>
              <a:t> Billion will be saved in wasted fuel and time by 2040.</a:t>
            </a:r>
          </a:p>
          <a:p>
            <a:pPr defTabSz="929686">
              <a:buFont typeface="Arial" pitchFamily="34" charset="0"/>
              <a:buChar char="•"/>
              <a:defRPr/>
            </a:pPr>
            <a:endParaRPr lang="en-US" b="1" baseline="0" dirty="0" smtClean="0"/>
          </a:p>
          <a:p>
            <a:pPr defTabSz="929686">
              <a:buFont typeface="Arial" pitchFamily="34" charset="0"/>
              <a:buChar char="•"/>
              <a:defRPr/>
            </a:pPr>
            <a:r>
              <a:rPr lang="en-US" b="1" dirty="0"/>
              <a:t>There will be a </a:t>
            </a:r>
            <a:r>
              <a:rPr lang="en-US" b="1" u="sng" dirty="0"/>
              <a:t>24 percent average decrease in future travel delays </a:t>
            </a:r>
            <a:r>
              <a:rPr lang="en-US" b="1" dirty="0"/>
              <a:t>through TIA road </a:t>
            </a:r>
            <a:r>
              <a:rPr lang="en-US" b="1" dirty="0" err="1"/>
              <a:t>widenings</a:t>
            </a:r>
            <a:r>
              <a:rPr lang="en-US" b="1" dirty="0"/>
              <a:t>, new construction and improved interchanges.</a:t>
            </a:r>
            <a:endParaRPr lang="en-US" dirty="0"/>
          </a:p>
          <a:p>
            <a:pPr defTabSz="929686">
              <a:buFont typeface="Arial" pitchFamily="34" charset="0"/>
              <a:buChar char="•"/>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9571">
              <a:buFont typeface="Arial" pitchFamily="34" charset="0"/>
              <a:buChar char="•"/>
              <a:defRPr/>
            </a:pPr>
            <a:r>
              <a:rPr lang="en-US" dirty="0" smtClean="0"/>
              <a:t> </a:t>
            </a:r>
            <a:r>
              <a:rPr lang="en-US" b="1" dirty="0" smtClean="0"/>
              <a:t>How many of you drove during rush hour today? </a:t>
            </a:r>
          </a:p>
          <a:p>
            <a:pPr defTabSz="919571">
              <a:buFont typeface="Arial" pitchFamily="34" charset="0"/>
              <a:buChar char="•"/>
              <a:defRPr/>
            </a:pPr>
            <a:endParaRPr lang="en-US" b="1" dirty="0" smtClean="0"/>
          </a:p>
          <a:p>
            <a:pPr defTabSz="919571">
              <a:buFont typeface="Arial" pitchFamily="34" charset="0"/>
              <a:buChar char="•"/>
              <a:defRPr/>
            </a:pPr>
            <a:r>
              <a:rPr lang="en-US" b="1" dirty="0" smtClean="0"/>
              <a:t>If</a:t>
            </a:r>
            <a:r>
              <a:rPr lang="en-US" b="1" baseline="0" dirty="0" smtClean="0"/>
              <a:t> you did, your commute probably looked something like this.</a:t>
            </a:r>
          </a:p>
          <a:p>
            <a:pPr defTabSz="919571">
              <a:buFont typeface="Arial" pitchFamily="34" charset="0"/>
              <a:buChar char="•"/>
              <a:defRPr/>
            </a:pPr>
            <a:endParaRPr lang="en-US" b="1" baseline="0" dirty="0" smtClean="0"/>
          </a:p>
          <a:p>
            <a:pPr defTabSz="919571">
              <a:buFont typeface="Arial" pitchFamily="34" charset="0"/>
              <a:buChar char="•"/>
              <a:defRPr/>
            </a:pPr>
            <a:r>
              <a:rPr lang="en-US" b="1" baseline="0" dirty="0" smtClean="0"/>
              <a:t>If you did not, count yourself Lucky because this is a typical day on any of our key roadways</a:t>
            </a:r>
            <a:endParaRPr lang="en-US" b="1" dirty="0" smtClean="0"/>
          </a:p>
          <a:p>
            <a:pPr defTabSz="919571">
              <a:buFont typeface="Arial" pitchFamily="34" charset="0"/>
              <a:buChar char="•"/>
              <a:defRPr/>
            </a:pPr>
            <a:endParaRPr lang="en-US" dirty="0" smtClean="0"/>
          </a:p>
          <a:p>
            <a:pPr defTabSz="919571">
              <a:buFont typeface="Arial" pitchFamily="34" charset="0"/>
              <a:buChar char="•"/>
              <a:defRPr/>
            </a:pPr>
            <a:r>
              <a:rPr lang="en-US" b="1" dirty="0" smtClean="0"/>
              <a:t>Every day, you and hundreds of thousands of metro Atlanta residents leave home headed to work, school or other destinations throughout our region. </a:t>
            </a:r>
          </a:p>
          <a:p>
            <a:pPr defTabSz="919571">
              <a:buFont typeface="Arial" pitchFamily="34" charset="0"/>
              <a:buChar char="•"/>
              <a:defRPr/>
            </a:pPr>
            <a:endParaRPr lang="en-US" b="1" dirty="0" smtClean="0"/>
          </a:p>
          <a:p>
            <a:pPr defTabSz="919571">
              <a:buFont typeface="Arial" pitchFamily="34" charset="0"/>
              <a:buChar char="•"/>
              <a:defRPr/>
            </a:pPr>
            <a:r>
              <a:rPr lang="en-US" b="1" dirty="0" smtClean="0"/>
              <a:t>But sometimes we need to get out of our own car and think</a:t>
            </a:r>
            <a:r>
              <a:rPr lang="en-US" b="1" baseline="0" dirty="0" smtClean="0"/>
              <a:t> about traffic congestion on a regional level.</a:t>
            </a:r>
          </a:p>
          <a:p>
            <a:pPr defTabSz="919571">
              <a:buFont typeface="Arial" pitchFamily="34" charset="0"/>
              <a:buChar char="•"/>
              <a:defRPr/>
            </a:pPr>
            <a:endParaRPr lang="en-US" dirty="0" smtClean="0"/>
          </a:p>
          <a:p>
            <a:pPr defTabSz="919571">
              <a:buFont typeface="Arial" pitchFamily="34" charset="0"/>
              <a:buChar char="•"/>
              <a:defRPr/>
            </a:pPr>
            <a:r>
              <a:rPr lang="en-US" b="1" baseline="0" dirty="0" smtClean="0"/>
              <a:t>After all, travel is regional in nature. Roads, rail lines and trails don’t stop at county lines. </a:t>
            </a:r>
          </a:p>
          <a:p>
            <a:pPr defTabSz="919571">
              <a:buFont typeface="Arial" pitchFamily="34" charset="0"/>
              <a:buChar char="•"/>
              <a:defRPr/>
            </a:pPr>
            <a:endParaRPr lang="en-US" b="1" baseline="0" dirty="0" smtClean="0"/>
          </a:p>
          <a:p>
            <a:pPr defTabSz="918325">
              <a:buFont typeface="Arial" pitchFamily="34" charset="0"/>
              <a:buChar char="•"/>
              <a:defRPr/>
            </a:pPr>
            <a:r>
              <a:rPr lang="en-US" dirty="0" smtClean="0"/>
              <a:t>In fact, </a:t>
            </a:r>
            <a:r>
              <a:rPr lang="en-US" b="1" dirty="0" smtClean="0"/>
              <a:t>38 percent </a:t>
            </a:r>
            <a:r>
              <a:rPr lang="en-US" dirty="0" smtClean="0"/>
              <a:t>of all trips taken throughout the metro Atlanta area – for any reason - go across county lines. </a:t>
            </a:r>
          </a:p>
          <a:p>
            <a:endParaRPr lang="en-US" dirty="0"/>
          </a:p>
        </p:txBody>
      </p:sp>
      <p:sp>
        <p:nvSpPr>
          <p:cNvPr id="4" name="Slide Number Placeholder 3"/>
          <p:cNvSpPr>
            <a:spLocks noGrp="1"/>
          </p:cNvSpPr>
          <p:nvPr>
            <p:ph type="sldNum" sz="quarter" idx="10"/>
          </p:nvPr>
        </p:nvSpPr>
        <p:spPr/>
        <p:txBody>
          <a:bodyPr/>
          <a:lstStyle/>
          <a:p>
            <a:fld id="{7238694E-A630-4F2C-BF77-E508861845F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These combined projects would reduce vehicle emissions by 600 tons, or 1.2 million pounds, each day. </a:t>
            </a:r>
          </a:p>
          <a:p>
            <a:pPr>
              <a:buFont typeface="Arial" pitchFamily="34" charset="0"/>
              <a:buChar char="•"/>
            </a:pPr>
            <a:endParaRPr lang="en-US" b="1" dirty="0" smtClean="0"/>
          </a:p>
          <a:p>
            <a:pPr>
              <a:buFont typeface="Arial" pitchFamily="34" charset="0"/>
              <a:buChar char="•"/>
            </a:pPr>
            <a:r>
              <a:rPr lang="en-US" b="1" dirty="0" smtClean="0"/>
              <a:t>That’s like </a:t>
            </a:r>
            <a:r>
              <a:rPr lang="en-US" b="1" u="sng" dirty="0" smtClean="0"/>
              <a:t>taking 72,000 cars off the road every day</a:t>
            </a:r>
            <a:r>
              <a:rPr lang="en-US" b="1" dirty="0" smtClean="0"/>
              <a:t>.</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This leads to cleaner air for</a:t>
            </a:r>
            <a:r>
              <a:rPr lang="en-US" b="1" baseline="0" dirty="0" smtClean="0"/>
              <a:t> all of us.</a:t>
            </a:r>
          </a:p>
          <a:p>
            <a:pPr>
              <a:buFont typeface="Arial" pitchFamily="34" charset="0"/>
              <a:buChar char="•"/>
            </a:pPr>
            <a:endParaRPr lang="en-US" b="1" baseline="0" dirty="0" smtClean="0"/>
          </a:p>
          <a:p>
            <a:pPr>
              <a:buFont typeface="Arial" pitchFamily="34" charset="0"/>
              <a:buChar char="•"/>
            </a:pPr>
            <a:r>
              <a:rPr lang="en-US" b="1" baseline="0" dirty="0" smtClean="0"/>
              <a:t>Especially for groups like children and seniors, who are more at risk for asthma and other respiratory illnesses.</a:t>
            </a:r>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 We often only think of congestion on interstates. But, how many of you pulled out of your driveway and straight onto an entrance ramp? It doesn’t happen that way.</a:t>
            </a:r>
          </a:p>
          <a:p>
            <a:pPr>
              <a:buFont typeface="Arial" pitchFamily="34" charset="0"/>
              <a:buChar char="•"/>
            </a:pPr>
            <a:endParaRPr lang="en-US" b="1" dirty="0" smtClean="0"/>
          </a:p>
          <a:p>
            <a:pPr>
              <a:buFont typeface="Arial" pitchFamily="34" charset="0"/>
              <a:buChar char="•"/>
            </a:pPr>
            <a:r>
              <a:rPr lang="en-US" b="1" dirty="0" smtClean="0"/>
              <a:t> Some of our worst congestion occurs on the key surface streets that get us from our neighborhoods to the freeways to other</a:t>
            </a:r>
            <a:r>
              <a:rPr lang="en-US" b="1" baseline="0" dirty="0" smtClean="0"/>
              <a:t> destinations in our region.</a:t>
            </a:r>
            <a:r>
              <a:rPr lang="en-US" b="1" dirty="0" smtClean="0"/>
              <a:t> </a:t>
            </a:r>
          </a:p>
          <a:p>
            <a:pPr>
              <a:buFont typeface="Arial" pitchFamily="34" charset="0"/>
              <a:buChar char="•"/>
            </a:pPr>
            <a:endParaRPr lang="en-US" b="1" dirty="0" smtClean="0"/>
          </a:p>
          <a:p>
            <a:pPr>
              <a:buFont typeface="Arial" pitchFamily="34" charset="0"/>
              <a:buChar char="•"/>
            </a:pPr>
            <a:r>
              <a:rPr lang="en-US" b="1" dirty="0" smtClean="0"/>
              <a:t> Roadway operational</a:t>
            </a:r>
            <a:r>
              <a:rPr lang="en-US" b="1" baseline="0" dirty="0" smtClean="0"/>
              <a:t> projects are a significant part of the projects included in the referendum proposal:</a:t>
            </a:r>
          </a:p>
          <a:p>
            <a:pPr>
              <a:buFont typeface="Arial" pitchFamily="34" charset="0"/>
              <a:buChar char="•"/>
            </a:pPr>
            <a:endParaRPr lang="en-US" b="1" baseline="0" dirty="0" smtClean="0"/>
          </a:p>
          <a:p>
            <a:pPr lvl="1">
              <a:buFont typeface="Arial" pitchFamily="34" charset="0"/>
              <a:buChar char="•"/>
            </a:pPr>
            <a:r>
              <a:rPr lang="en-US" b="1" baseline="0" dirty="0" smtClean="0"/>
              <a:t>45 projects</a:t>
            </a:r>
          </a:p>
          <a:p>
            <a:pPr lvl="1">
              <a:buFont typeface="Arial" pitchFamily="34" charset="0"/>
              <a:buChar char="•"/>
            </a:pPr>
            <a:endParaRPr lang="en-US" b="1" baseline="0" dirty="0" smtClean="0"/>
          </a:p>
          <a:p>
            <a:pPr lvl="1">
              <a:buFont typeface="Arial" pitchFamily="34" charset="0"/>
              <a:buChar char="•"/>
            </a:pPr>
            <a:r>
              <a:rPr lang="en-US" b="1" dirty="0" smtClean="0"/>
              <a:t>Include retiming signals, implementing smarter systems that can adjust to changing traffic conditions</a:t>
            </a:r>
          </a:p>
          <a:p>
            <a:pPr lvl="1">
              <a:buFont typeface="Arial" pitchFamily="34" charset="0"/>
              <a:buChar char="•"/>
            </a:pPr>
            <a:endParaRPr lang="en-US" b="1" baseline="0" dirty="0" smtClean="0"/>
          </a:p>
          <a:p>
            <a:pPr lvl="0">
              <a:buFont typeface="Arial" pitchFamily="34" charset="0"/>
              <a:buChar char="•"/>
            </a:pPr>
            <a:r>
              <a:rPr lang="en-US" b="1" baseline="0" dirty="0" smtClean="0"/>
              <a:t>These project types are among the most cost-effective congestion relieving strategies, typically resulting in about a 15 percent reduction in delays.</a:t>
            </a:r>
          </a:p>
          <a:p>
            <a:pPr lvl="1">
              <a:buFont typeface="Arial" pitchFamily="34" charset="0"/>
              <a:buChar char="•"/>
            </a:pPr>
            <a:endParaRPr lang="en-US" baseline="0" dirty="0" smtClean="0"/>
          </a:p>
          <a:p>
            <a:pPr lvl="1">
              <a:buFont typeface="Arial" pitchFamily="34" charset="0"/>
              <a:buChar char="•"/>
            </a:pPr>
            <a:r>
              <a:rPr lang="en-US" baseline="0" dirty="0" smtClean="0"/>
              <a:t>However, some of the region’s local governments have reported travel time savings of up to 40% </a:t>
            </a:r>
          </a:p>
          <a:p>
            <a:pPr lvl="1">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C8E9AD4-1F7D-4C0A-953B-50CBD55A8D2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Most importantly to our</a:t>
            </a:r>
            <a:r>
              <a:rPr lang="en-US" b="1" baseline="0" dirty="0" smtClean="0"/>
              <a:t> mobility and our economy is that as a result of constructing these projects, more potential workers will be able to reach the region’s major employment centers. </a:t>
            </a:r>
            <a:endParaRPr lang="en-US" b="1" dirty="0" smtClean="0"/>
          </a:p>
          <a:p>
            <a:pPr>
              <a:buFont typeface="Arial" pitchFamily="34" charset="0"/>
              <a:buChar char="•"/>
            </a:pPr>
            <a:endParaRPr lang="en-US" b="1" dirty="0" smtClean="0"/>
          </a:p>
          <a:p>
            <a:pPr>
              <a:buFont typeface="Arial" pitchFamily="34" charset="0"/>
              <a:buChar char="•"/>
            </a:pPr>
            <a:r>
              <a:rPr lang="en-US" b="1" dirty="0" smtClean="0"/>
              <a:t>Developers</a:t>
            </a:r>
            <a:r>
              <a:rPr lang="en-US" b="1" baseline="0" dirty="0" smtClean="0"/>
              <a:t> and m</a:t>
            </a:r>
            <a:r>
              <a:rPr lang="en-US" b="1" dirty="0" smtClean="0"/>
              <a:t>ajor employers</a:t>
            </a:r>
            <a:r>
              <a:rPr lang="en-US" b="1" baseline="0" dirty="0" smtClean="0"/>
              <a:t> look at</a:t>
            </a:r>
            <a:r>
              <a:rPr lang="en-US" b="1" dirty="0" smtClean="0"/>
              <a:t> 45 minutes is the “magic number” for employers’ commuting time when it comes to their ability to attract and retain employees. </a:t>
            </a:r>
          </a:p>
          <a:p>
            <a:pPr>
              <a:buFont typeface="Arial" pitchFamily="34" charset="0"/>
              <a:buChar char="•"/>
            </a:pPr>
            <a:endParaRPr lang="en-US" b="1" dirty="0" smtClean="0"/>
          </a:p>
          <a:p>
            <a:pPr>
              <a:buFont typeface="Arial" pitchFamily="34" charset="0"/>
              <a:buChar char="•"/>
            </a:pPr>
            <a:r>
              <a:rPr lang="en-US" b="1" dirty="0" smtClean="0"/>
              <a:t>What you see here is a map that shows how many workers can reach the Cumberland Galleria area in 45 minutes or less today (in blue) vs. after the project list is completely built (in red). </a:t>
            </a:r>
          </a:p>
          <a:p>
            <a:pPr>
              <a:buFont typeface="Arial" pitchFamily="34" charset="0"/>
              <a:buChar char="•"/>
            </a:pPr>
            <a:endParaRPr lang="en-US" b="1" dirty="0" smtClean="0"/>
          </a:p>
          <a:p>
            <a:pPr>
              <a:buFont typeface="Arial" pitchFamily="34" charset="0"/>
              <a:buChar char="•"/>
            </a:pPr>
            <a:r>
              <a:rPr lang="en-US" b="1" dirty="0" smtClean="0"/>
              <a:t>As you can see, a lot more potential employees, about 117,000 more, could reach the home of Home Depot, Coca-Cola Enterprises, The Weather Channel and other major employers, in 45 minutes or less. </a:t>
            </a:r>
          </a:p>
          <a:p>
            <a:pPr>
              <a:buFont typeface="Arial" pitchFamily="34" charset="0"/>
              <a:buChar char="•"/>
            </a:pPr>
            <a:endParaRPr lang="en-US" b="1" dirty="0" smtClean="0"/>
          </a:p>
          <a:p>
            <a:pPr>
              <a:buFont typeface="Arial" pitchFamily="34" charset="0"/>
              <a:buChar char="•"/>
            </a:pPr>
            <a:r>
              <a:rPr lang="en-US" b="1" dirty="0" smtClean="0"/>
              <a:t>Making these areas more accessible to more people attracts new employers who need that convenient talent pool to draw from.</a:t>
            </a:r>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Expansion of existing transit and the creation of new lines will put even more workers within reach of employment centers by transit, as well.</a:t>
            </a:r>
          </a:p>
          <a:p>
            <a:pPr>
              <a:buFont typeface="Arial" pitchFamily="34" charset="0"/>
              <a:buChar char="•"/>
            </a:pPr>
            <a:endParaRPr lang="en-US" b="1" dirty="0" smtClean="0"/>
          </a:p>
          <a:p>
            <a:pPr>
              <a:buFont typeface="Arial" pitchFamily="34" charset="0"/>
              <a:buChar char="•"/>
            </a:pPr>
            <a:r>
              <a:rPr lang="en-US" b="1" dirty="0" smtClean="0"/>
              <a:t>ARC estimates that some 223,000 more potential workers could reach one of the region’s largest employment centers, the Emory/CDC/Clifton</a:t>
            </a:r>
            <a:r>
              <a:rPr lang="en-US" b="1" baseline="0" dirty="0" smtClean="0"/>
              <a:t> Corridor</a:t>
            </a:r>
            <a:r>
              <a:rPr lang="en-US" b="1" dirty="0" smtClean="0"/>
              <a:t> area by transit than can do</a:t>
            </a:r>
            <a:r>
              <a:rPr lang="en-US" b="1" baseline="0" dirty="0" smtClean="0"/>
              <a:t> so now</a:t>
            </a:r>
            <a:r>
              <a:rPr lang="en-US" b="1" dirty="0" smtClean="0"/>
              <a:t>.</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3C8E9AD4-1F7D-4C0A-953B-50CBD55A8D2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You’ve heard a lot of facts</a:t>
            </a:r>
            <a:r>
              <a:rPr lang="en-US" b="1" baseline="0" dirty="0" smtClean="0"/>
              <a:t> and figures, but it really boils down to how to keep our Atlanta region competitive.</a:t>
            </a:r>
            <a:endParaRPr lang="en-US" dirty="0" smtClean="0"/>
          </a:p>
          <a:p>
            <a:pPr>
              <a:buFont typeface="Arial" pitchFamily="34" charset="0"/>
              <a:buChar char="•"/>
            </a:pPr>
            <a:endParaRPr lang="en-US" b="1" dirty="0" smtClean="0"/>
          </a:p>
          <a:p>
            <a:pPr>
              <a:buFont typeface="Arial" pitchFamily="34" charset="0"/>
              <a:buChar char="•"/>
            </a:pPr>
            <a:r>
              <a:rPr lang="en-US" b="1" dirty="0" smtClean="0"/>
              <a:t>Many</a:t>
            </a:r>
            <a:r>
              <a:rPr lang="en-US" b="1" baseline="0" dirty="0" smtClean="0"/>
              <a:t> other metro areas around the U.S. and the world have chosen to pursue funding their transportation needs through referendums similar to this to enhance their future competitiveness and mobility.</a:t>
            </a:r>
          </a:p>
          <a:p>
            <a:pPr>
              <a:buFont typeface="Arial" pitchFamily="34" charset="0"/>
              <a:buNone/>
            </a:pPr>
            <a:endParaRPr lang="en-US" b="1" baseline="0" dirty="0" smtClean="0"/>
          </a:p>
          <a:p>
            <a:pPr>
              <a:buFont typeface="Arial" pitchFamily="34" charset="0"/>
              <a:buNone/>
            </a:pPr>
            <a:endParaRPr lang="en-US" b="1" baseline="0" dirty="0" smtClean="0"/>
          </a:p>
        </p:txBody>
      </p:sp>
      <p:sp>
        <p:nvSpPr>
          <p:cNvPr id="4" name="Slide Number Placeholder 3"/>
          <p:cNvSpPr>
            <a:spLocks noGrp="1"/>
          </p:cNvSpPr>
          <p:nvPr>
            <p:ph type="sldNum" sz="quarter" idx="10"/>
          </p:nvPr>
        </p:nvSpPr>
        <p:spPr/>
        <p:txBody>
          <a:bodyPr/>
          <a:lstStyle/>
          <a:p>
            <a:fld id="{3C8E9AD4-1F7D-4C0A-953B-50CBD55A8D2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 Metro regions </a:t>
            </a:r>
            <a:r>
              <a:rPr lang="en-US" b="1" baseline="0" dirty="0" smtClean="0"/>
              <a:t>like Dallas, Denver, Phoenix, Charlotte, Minneapolis and Seattle, have passed sales tax referenda in the past few years and are already investing in and building new transportation systems.</a:t>
            </a:r>
          </a:p>
          <a:p>
            <a:endParaRPr lang="en-US" b="1" dirty="0" smtClean="0"/>
          </a:p>
          <a:p>
            <a:pPr>
              <a:buFont typeface="Arial" pitchFamily="34" charset="0"/>
              <a:buChar char="•"/>
            </a:pPr>
            <a:r>
              <a:rPr lang="en-US" b="1" dirty="0" smtClean="0"/>
              <a:t> In deciding whether to fund metro</a:t>
            </a:r>
            <a:r>
              <a:rPr lang="en-US" b="1" baseline="0" dirty="0" smtClean="0"/>
              <a:t> Atlanta’s transportation needs through the Regional Transportation Referendum, we should </a:t>
            </a:r>
            <a:r>
              <a:rPr lang="en-US" b="1" dirty="0" smtClean="0"/>
              <a:t>keep in mind that while we’re making this big decision here in metro Atlanta, similar decisions are being made all across the U.S.</a:t>
            </a:r>
          </a:p>
          <a:p>
            <a:pPr>
              <a:buFont typeface="Arial" pitchFamily="34" charset="0"/>
              <a:buChar char="•"/>
            </a:pPr>
            <a:endParaRPr lang="en-US" b="1"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So -- What choice will voters</a:t>
            </a:r>
            <a:r>
              <a:rPr lang="en-US" b="1" baseline="0" dirty="0" smtClean="0"/>
              <a:t> have to make</a:t>
            </a:r>
            <a:r>
              <a:rPr lang="en-US" b="1" dirty="0" smtClean="0"/>
              <a:t>?</a:t>
            </a:r>
          </a:p>
          <a:p>
            <a:endParaRPr lang="en-US" b="1" dirty="0" smtClean="0"/>
          </a:p>
          <a:p>
            <a:pPr lvl="1">
              <a:buFont typeface="Arial" pitchFamily="34" charset="0"/>
              <a:buNone/>
            </a:pPr>
            <a:r>
              <a:rPr lang="en-US" b="1" dirty="0" smtClean="0"/>
              <a:t>Is it worth about </a:t>
            </a:r>
            <a:r>
              <a:rPr lang="en-US" b="1" u="sng" dirty="0" smtClean="0"/>
              <a:t>$100 a year</a:t>
            </a:r>
            <a:r>
              <a:rPr lang="en-US" b="1" u="sng" baseline="0" dirty="0" smtClean="0"/>
              <a:t> per household </a:t>
            </a:r>
            <a:r>
              <a:rPr lang="en-US" b="1" baseline="0" dirty="0" smtClean="0"/>
              <a:t>to fund the projects needed to improve our transportation system?</a:t>
            </a:r>
          </a:p>
          <a:p>
            <a:pPr lvl="1">
              <a:buFont typeface="Arial" pitchFamily="34" charset="0"/>
              <a:buNone/>
            </a:pPr>
            <a:endParaRPr lang="en-US" b="1" baseline="0" dirty="0" smtClean="0"/>
          </a:p>
          <a:p>
            <a:pPr lvl="1">
              <a:buFont typeface="Arial" pitchFamily="34" charset="0"/>
              <a:buNone/>
            </a:pPr>
            <a:r>
              <a:rPr lang="en-US" b="1" baseline="0" dirty="0" smtClean="0"/>
              <a:t>Is it worth paying an additional one cent sales tax to advance transportation solutions in the next 10 years, rather than waiting up to 30 more years for some?</a:t>
            </a:r>
            <a:endParaRPr lang="en-US" b="1" dirty="0" smtClean="0"/>
          </a:p>
          <a:p>
            <a:pPr lvl="1">
              <a:buFont typeface="Arial" pitchFamily="34" charset="0"/>
              <a:buChar char="•"/>
            </a:pPr>
            <a:endParaRPr lang="en-US" b="1" dirty="0" smtClean="0"/>
          </a:p>
          <a:p>
            <a:pPr>
              <a:buFont typeface="Arial" pitchFamily="34" charset="0"/>
              <a:buChar char="•"/>
            </a:pPr>
            <a:r>
              <a:rPr lang="en-US" dirty="0" smtClean="0"/>
              <a:t>  </a:t>
            </a:r>
            <a:r>
              <a:rPr lang="en-US" b="1" dirty="0" smtClean="0"/>
              <a:t>We know that:</a:t>
            </a:r>
          </a:p>
          <a:p>
            <a:pPr>
              <a:buFont typeface="Arial" pitchFamily="34" charset="0"/>
              <a:buChar char="•"/>
            </a:pPr>
            <a:endParaRPr lang="en-US" b="1" dirty="0" smtClean="0"/>
          </a:p>
          <a:p>
            <a:pPr lvl="1">
              <a:buFont typeface="Arial" pitchFamily="34" charset="0"/>
              <a:buChar char="•"/>
            </a:pPr>
            <a:r>
              <a:rPr lang="en-US" b="1" baseline="0" dirty="0" smtClean="0"/>
              <a:t> Our metro area</a:t>
            </a:r>
            <a:r>
              <a:rPr lang="en-US" b="1" dirty="0" smtClean="0"/>
              <a:t> will continue to grow and our traffic congestion will increase.</a:t>
            </a:r>
          </a:p>
          <a:p>
            <a:pPr lvl="1">
              <a:buFont typeface="Arial" pitchFamily="34" charset="0"/>
              <a:buNone/>
            </a:pPr>
            <a:endParaRPr lang="en-US" b="1" dirty="0" smtClean="0"/>
          </a:p>
          <a:p>
            <a:pPr lvl="1">
              <a:buFont typeface="Arial" pitchFamily="34" charset="0"/>
              <a:buChar char="•"/>
            </a:pPr>
            <a:r>
              <a:rPr lang="en-US" b="1" dirty="0" smtClean="0"/>
              <a:t> We must make improve our transportation</a:t>
            </a:r>
            <a:r>
              <a:rPr lang="en-US" b="1" baseline="0" dirty="0" smtClean="0"/>
              <a:t> system </a:t>
            </a:r>
            <a:r>
              <a:rPr lang="en-US" b="1" baseline="0" smtClean="0"/>
              <a:t>in order </a:t>
            </a:r>
            <a:r>
              <a:rPr lang="en-US" b="1" smtClean="0"/>
              <a:t>to </a:t>
            </a:r>
            <a:r>
              <a:rPr lang="en-US" b="1" dirty="0" smtClean="0"/>
              <a:t>keep up with our competitors.</a:t>
            </a:r>
          </a:p>
          <a:p>
            <a:pPr lvl="1">
              <a:buFont typeface="Arial" pitchFamily="34" charset="0"/>
              <a:buChar char="•"/>
            </a:pPr>
            <a:endParaRPr lang="en-US" b="1" dirty="0" smtClean="0"/>
          </a:p>
          <a:p>
            <a:pPr lvl="1">
              <a:buFont typeface="Arial" pitchFamily="34" charset="0"/>
              <a:buChar char="•"/>
            </a:pPr>
            <a:r>
              <a:rPr lang="en-US" b="1" dirty="0" smtClean="0"/>
              <a:t> Infrastructure</a:t>
            </a:r>
            <a:r>
              <a:rPr lang="en-US" b="1" baseline="0" dirty="0" smtClean="0"/>
              <a:t> investments will boost to our economy and save us time and money.</a:t>
            </a:r>
            <a:endParaRPr lang="en-US" b="1" dirty="0" smtClean="0"/>
          </a:p>
          <a:p>
            <a:pPr lvl="1">
              <a:buFont typeface="Arial" pitchFamily="34" charset="0"/>
              <a:buNone/>
            </a:pPr>
            <a:endParaRPr lang="en-US" b="1" dirty="0" smtClean="0"/>
          </a:p>
          <a:p>
            <a:pPr lvl="1">
              <a:buFont typeface="Arial" pitchFamily="34" charset="0"/>
              <a:buChar char="•"/>
            </a:pPr>
            <a:r>
              <a:rPr lang="en-US" b="1" dirty="0" smtClean="0"/>
              <a:t> All of us want less time on the road and more time</a:t>
            </a:r>
            <a:r>
              <a:rPr lang="en-US" b="1" baseline="0" dirty="0" smtClean="0"/>
              <a:t> at</a:t>
            </a:r>
            <a:r>
              <a:rPr lang="en-US" b="1" dirty="0" smtClean="0"/>
              <a:t> home with our families.</a:t>
            </a:r>
          </a:p>
          <a:p>
            <a:pPr lvl="1">
              <a:buFont typeface="Arial" pitchFamily="34" charset="0"/>
              <a:buChar char="•"/>
            </a:pPr>
            <a:endParaRPr lang="en-US" b="1" dirty="0" smtClean="0"/>
          </a:p>
          <a:p>
            <a:pPr>
              <a:buFont typeface="Arial" pitchFamily="34" charset="0"/>
              <a:buNone/>
            </a:pPr>
            <a:r>
              <a:rPr lang="en-US" b="1" dirty="0" smtClean="0"/>
              <a:t>You</a:t>
            </a:r>
            <a:r>
              <a:rPr lang="en-US" b="1" baseline="0" dirty="0" smtClean="0"/>
              <a:t> do have an important choice to make.  Please vote on July 31</a:t>
            </a:r>
            <a:r>
              <a:rPr lang="en-US" b="1" baseline="30000" dirty="0" smtClean="0"/>
              <a:t>st</a:t>
            </a:r>
            <a:r>
              <a:rPr lang="en-US" b="1" baseline="0" dirty="0" smtClean="0"/>
              <a:t>.</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will be happy to take any questions</a:t>
            </a:r>
            <a:r>
              <a:rPr lang="en-US" b="1" baseline="0" dirty="0" smtClean="0"/>
              <a:t> you have.</a:t>
            </a:r>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28</a:t>
            </a:fld>
            <a:endParaRPr lang="en-US"/>
          </a:p>
        </p:txBody>
      </p:sp>
    </p:spTree>
    <p:extLst>
      <p:ext uri="{BB962C8B-B14F-4D97-AF65-F5344CB8AC3E}">
        <p14:creationId xmlns:p14="http://schemas.microsoft.com/office/powerpoint/2010/main" val="2521930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29</a:t>
            </a:fld>
            <a:endParaRPr lang="en-US"/>
          </a:p>
        </p:txBody>
      </p:sp>
    </p:spTree>
    <p:extLst>
      <p:ext uri="{BB962C8B-B14F-4D97-AF65-F5344CB8AC3E}">
        <p14:creationId xmlns:p14="http://schemas.microsoft.com/office/powerpoint/2010/main" val="71779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325">
              <a:buFont typeface="Arial" pitchFamily="34" charset="0"/>
              <a:buChar char="•"/>
              <a:defRPr/>
            </a:pPr>
            <a:endParaRPr lang="en-US" baseline="0" dirty="0" smtClean="0"/>
          </a:p>
          <a:p>
            <a:pPr defTabSz="918325">
              <a:buFont typeface="Arial" pitchFamily="34" charset="0"/>
              <a:buChar char="•"/>
              <a:defRPr/>
            </a:pPr>
            <a:r>
              <a:rPr lang="en-US" baseline="0" dirty="0" smtClean="0"/>
              <a:t> </a:t>
            </a:r>
            <a:r>
              <a:rPr lang="en-US" b="1" baseline="0" dirty="0" smtClean="0"/>
              <a:t>Why</a:t>
            </a:r>
            <a:r>
              <a:rPr lang="en-US" b="1" dirty="0" smtClean="0"/>
              <a:t> is traffic congestion such</a:t>
            </a:r>
            <a:r>
              <a:rPr lang="en-US" b="1" baseline="0" dirty="0" smtClean="0"/>
              <a:t> a challenge  in </a:t>
            </a:r>
            <a:r>
              <a:rPr lang="en-US" b="1" dirty="0" smtClean="0"/>
              <a:t>metro Atlanta?  One</a:t>
            </a:r>
            <a:r>
              <a:rPr lang="en-US" b="1" baseline="0" dirty="0" smtClean="0"/>
              <a:t> factor is our region’s success and growth.  We’ve gained one million people during the last decade.  </a:t>
            </a:r>
          </a:p>
          <a:p>
            <a:pPr defTabSz="918325">
              <a:buFont typeface="Arial" pitchFamily="34" charset="0"/>
              <a:buChar char="•"/>
              <a:defRPr/>
            </a:pPr>
            <a:endParaRPr lang="en-US" b="1" baseline="0" dirty="0" smtClean="0"/>
          </a:p>
          <a:p>
            <a:pPr defTabSz="918325">
              <a:buFont typeface="Arial" pitchFamily="34" charset="0"/>
              <a:buChar char="•"/>
              <a:defRPr/>
            </a:pPr>
            <a:r>
              <a:rPr lang="en-US" b="1" baseline="0" dirty="0" smtClean="0"/>
              <a:t> And, we have a transportation funding deficit. </a:t>
            </a:r>
            <a:r>
              <a:rPr lang="en-US" b="1" dirty="0" smtClean="0"/>
              <a:t>Almost all of our </a:t>
            </a:r>
            <a:r>
              <a:rPr lang="en-US" b="1" baseline="0" dirty="0" smtClean="0"/>
              <a:t>federal and state transportation money comes from gas taxes we pay at the pump. Gas tax revenue has been declining for years </a:t>
            </a:r>
            <a:r>
              <a:rPr lang="en-US" b="1" dirty="0" smtClean="0"/>
              <a:t>our cars become more and more fuel efficient. </a:t>
            </a:r>
          </a:p>
          <a:p>
            <a:pPr>
              <a:buFont typeface="Arial" pitchFamily="34" charset="0"/>
              <a:buChar char="•"/>
            </a:pPr>
            <a:endParaRPr lang="en-US" b="1" baseline="0" dirty="0" smtClean="0"/>
          </a:p>
          <a:p>
            <a:pPr>
              <a:buFont typeface="Arial" pitchFamily="34" charset="0"/>
              <a:buChar char="•"/>
            </a:pPr>
            <a:r>
              <a:rPr lang="en-US" b="1" baseline="0" dirty="0" smtClean="0"/>
              <a:t> Since 1980, the fuel efficiency of the average passenger car sold in America has increased by 40%, from 24.3 mpg to 33.8.</a:t>
            </a:r>
          </a:p>
          <a:p>
            <a:pPr>
              <a:buFont typeface="Arial" pitchFamily="34" charset="0"/>
              <a:buChar char="•"/>
            </a:pPr>
            <a:endParaRPr lang="en-US" dirty="0" smtClean="0"/>
          </a:p>
          <a:p>
            <a:pPr>
              <a:buFont typeface="Arial" pitchFamily="34" charset="0"/>
              <a:buChar char="•"/>
            </a:pPr>
            <a:r>
              <a:rPr lang="en-US" dirty="0" smtClean="0"/>
              <a:t>And… </a:t>
            </a:r>
            <a:r>
              <a:rPr lang="en-US" baseline="0" dirty="0" smtClean="0"/>
              <a:t>Georgia has not raised the Motor Fuel Excise Tax since 1971. Could you maintain</a:t>
            </a:r>
            <a:r>
              <a:rPr lang="en-US" dirty="0" smtClean="0"/>
              <a:t> your business or your home on the income you would have received in 1971?</a:t>
            </a:r>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30</a:t>
            </a:fld>
            <a:endParaRPr lang="en-US"/>
          </a:p>
        </p:txBody>
      </p:sp>
    </p:spTree>
    <p:extLst>
      <p:ext uri="{BB962C8B-B14F-4D97-AF65-F5344CB8AC3E}">
        <p14:creationId xmlns:p14="http://schemas.microsoft.com/office/powerpoint/2010/main" val="1774967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31</a:t>
            </a:fld>
            <a:endParaRPr lang="en-US"/>
          </a:p>
        </p:txBody>
      </p:sp>
    </p:spTree>
    <p:extLst>
      <p:ext uri="{BB962C8B-B14F-4D97-AF65-F5344CB8AC3E}">
        <p14:creationId xmlns:p14="http://schemas.microsoft.com/office/powerpoint/2010/main" val="425966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 And,</a:t>
            </a:r>
            <a:r>
              <a:rPr lang="en-US" b="1" baseline="0" dirty="0" smtClean="0"/>
              <a:t> our region is not going to stop growing.  </a:t>
            </a:r>
          </a:p>
          <a:p>
            <a:pPr>
              <a:buFont typeface="Arial" pitchFamily="34" charset="0"/>
              <a:buNone/>
            </a:pPr>
            <a:endParaRPr lang="en-US" b="1" dirty="0" smtClean="0"/>
          </a:p>
          <a:p>
            <a:pPr>
              <a:buFont typeface="Arial" pitchFamily="34" charset="0"/>
              <a:buChar char="•"/>
            </a:pPr>
            <a:r>
              <a:rPr lang="en-US" b="1" baseline="0" dirty="0" smtClean="0"/>
              <a:t> </a:t>
            </a:r>
            <a:r>
              <a:rPr lang="en-US" b="1" dirty="0" smtClean="0"/>
              <a:t>Metro</a:t>
            </a:r>
            <a:r>
              <a:rPr lang="en-US" b="1" baseline="0" dirty="0" smtClean="0"/>
              <a:t> Atlanta is now home to more than 5 million residents. ARC</a:t>
            </a:r>
            <a:r>
              <a:rPr lang="en-US" b="1" dirty="0" smtClean="0"/>
              <a:t> forecast</a:t>
            </a:r>
            <a:r>
              <a:rPr lang="en-US" b="1" baseline="0" dirty="0" smtClean="0"/>
              <a:t> that 3 million more people will live in our region by 2</a:t>
            </a:r>
            <a:r>
              <a:rPr lang="en-US" b="1" dirty="0" smtClean="0"/>
              <a:t>040.  </a:t>
            </a:r>
          </a:p>
          <a:p>
            <a:pPr>
              <a:buFont typeface="Arial" pitchFamily="34" charset="0"/>
              <a:buChar char="•"/>
            </a:pPr>
            <a:endParaRPr lang="en-US" dirty="0" smtClean="0"/>
          </a:p>
          <a:p>
            <a:pPr>
              <a:buFont typeface="Arial" pitchFamily="34" charset="0"/>
              <a:buChar char="•"/>
            </a:pPr>
            <a:r>
              <a:rPr lang="en-US" dirty="0" smtClean="0"/>
              <a:t> </a:t>
            </a:r>
            <a:r>
              <a:rPr lang="en-US" b="1" dirty="0" smtClean="0"/>
              <a:t>Adding 3 million more people</a:t>
            </a:r>
            <a:r>
              <a:rPr lang="en-US" b="1" baseline="0" dirty="0" smtClean="0"/>
              <a:t> and their cars is like adding </a:t>
            </a:r>
            <a:r>
              <a:rPr lang="en-US" b="1" dirty="0" smtClean="0"/>
              <a:t>3 more Fulton Counties or the entire state of Arkansas</a:t>
            </a:r>
            <a:r>
              <a:rPr lang="en-US" b="1" baseline="0" dirty="0" smtClean="0"/>
              <a:t> </a:t>
            </a:r>
            <a:r>
              <a:rPr lang="en-US" b="1" dirty="0" smtClean="0"/>
              <a:t>to the region. </a:t>
            </a:r>
          </a:p>
          <a:p>
            <a:pPr>
              <a:buFont typeface="Arial" pitchFamily="34" charset="0"/>
              <a:buChar char="•"/>
            </a:pPr>
            <a:endParaRPr lang="en-US" b="1" baseline="0" dirty="0" smtClean="0"/>
          </a:p>
          <a:p>
            <a:pPr>
              <a:buFont typeface="Arial" pitchFamily="34" charset="0"/>
              <a:buChar char="•"/>
            </a:pPr>
            <a:r>
              <a:rPr lang="en-US" b="1" dirty="0" smtClean="0"/>
              <a:t>If we don’t expand our transportation system, where will our new neighbors live? How will they get around?</a:t>
            </a:r>
            <a:r>
              <a:rPr lang="en-US" b="1" baseline="0" dirty="0" smtClean="0"/>
              <a:t> </a:t>
            </a:r>
          </a:p>
          <a:p>
            <a:pPr>
              <a:buFont typeface="Arial"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 According</a:t>
            </a:r>
            <a:r>
              <a:rPr lang="en-US" b="1" baseline="0" dirty="0" smtClean="0"/>
              <a:t> to the most recent Texas Transportation Institute study, reduced funding has led to metro Atlanta having the 9</a:t>
            </a:r>
            <a:r>
              <a:rPr lang="en-US" b="1" baseline="30000" dirty="0" smtClean="0"/>
              <a:t>th</a:t>
            </a:r>
            <a:r>
              <a:rPr lang="en-US" b="1" baseline="0" dirty="0" smtClean="0"/>
              <a:t> worst congestion of major metro areas in the country.</a:t>
            </a:r>
            <a:endParaRPr lang="en-US" b="1" dirty="0" smtClean="0"/>
          </a:p>
          <a:p>
            <a:pPr>
              <a:buFont typeface="Arial" pitchFamily="34" charset="0"/>
              <a:buChar char="•"/>
            </a:pPr>
            <a:endParaRPr lang="en-US" b="1" dirty="0" smtClean="0"/>
          </a:p>
          <a:p>
            <a:pPr>
              <a:buFont typeface="Arial" pitchFamily="34" charset="0"/>
              <a:buChar char="•"/>
            </a:pPr>
            <a:r>
              <a:rPr lang="en-US" b="1" baseline="0" dirty="0" smtClean="0"/>
              <a:t>Between  2003 and 2009, Georgia averaged  48</a:t>
            </a:r>
            <a:r>
              <a:rPr lang="en-US" b="1" baseline="30000" dirty="0" smtClean="0"/>
              <a:t>th</a:t>
            </a:r>
            <a:r>
              <a:rPr lang="en-US" b="1" baseline="0" dirty="0" smtClean="0"/>
              <a:t> in transportation spending per capita.  </a:t>
            </a:r>
            <a:endParaRPr lang="en-US" b="1"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Our</a:t>
            </a:r>
            <a:r>
              <a:rPr lang="en-US" b="1" baseline="0" dirty="0" smtClean="0"/>
              <a:t> limited ability to expand the existing system has created bottlenecks. </a:t>
            </a:r>
            <a:endParaRPr lang="en-US" b="1" dirty="0" smtClean="0"/>
          </a:p>
          <a:p>
            <a:pPr>
              <a:buFont typeface="Arial" pitchFamily="34" charset="0"/>
              <a:buNone/>
            </a:pPr>
            <a:r>
              <a:rPr lang="en-US" b="1" dirty="0" smtClean="0"/>
              <a:t> </a:t>
            </a:r>
          </a:p>
          <a:p>
            <a:pPr>
              <a:buFont typeface="Arial" pitchFamily="34" charset="0"/>
              <a:buChar char="•"/>
            </a:pPr>
            <a:r>
              <a:rPr lang="en-US" b="1" dirty="0" smtClean="0"/>
              <a:t>We are</a:t>
            </a:r>
            <a:r>
              <a:rPr lang="en-US" b="1" baseline="0" dirty="0" smtClean="0"/>
              <a:t> home to seven of the country’s worst freeway bottlenecks, including:</a:t>
            </a:r>
          </a:p>
          <a:p>
            <a:pPr>
              <a:buFont typeface="Arial" pitchFamily="34" charset="0"/>
              <a:buChar char="•"/>
            </a:pPr>
            <a:endParaRPr lang="en-US" b="1" baseline="0" dirty="0" smtClean="0"/>
          </a:p>
          <a:p>
            <a:pPr lvl="1">
              <a:buFont typeface="Arial" pitchFamily="34" charset="0"/>
              <a:buChar char="•"/>
            </a:pPr>
            <a:r>
              <a:rPr lang="en-US" b="1" baseline="0" dirty="0" smtClean="0"/>
              <a:t>Good </a:t>
            </a:r>
            <a:r>
              <a:rPr lang="en-US" b="1" baseline="0" dirty="0" err="1" smtClean="0"/>
              <a:t>ol</a:t>
            </a:r>
            <a:r>
              <a:rPr lang="en-US" b="1" baseline="0" dirty="0" smtClean="0"/>
              <a:t>’ Spaghetti Junction</a:t>
            </a:r>
          </a:p>
          <a:p>
            <a:pPr lvl="1">
              <a:buFont typeface="Arial" pitchFamily="34" charset="0"/>
              <a:buChar char="•"/>
            </a:pPr>
            <a:endParaRPr lang="en-US" b="1" baseline="0" dirty="0" smtClean="0"/>
          </a:p>
          <a:p>
            <a:pPr lvl="1">
              <a:buFont typeface="Arial" pitchFamily="34" charset="0"/>
              <a:buChar char="•"/>
            </a:pPr>
            <a:r>
              <a:rPr lang="en-US" b="1" baseline="0" dirty="0" smtClean="0"/>
              <a:t>I-285 at I-75 and Windy Hill Road</a:t>
            </a:r>
          </a:p>
          <a:p>
            <a:pPr lvl="1">
              <a:buFont typeface="Arial" pitchFamily="34" charset="0"/>
              <a:buNone/>
            </a:pPr>
            <a:endParaRPr lang="en-US" b="1" baseline="0" dirty="0" smtClean="0"/>
          </a:p>
          <a:p>
            <a:pPr lvl="1">
              <a:buFont typeface="Arial" pitchFamily="34" charset="0"/>
              <a:buChar char="•"/>
            </a:pPr>
            <a:r>
              <a:rPr lang="en-US" b="1" baseline="0" dirty="0" smtClean="0"/>
              <a:t>And I-285 at I-20 on the west side.</a:t>
            </a:r>
          </a:p>
          <a:p>
            <a:pPr lvl="0">
              <a:buFont typeface="Arial" pitchFamily="34" charset="0"/>
              <a:buChar char="•"/>
            </a:pPr>
            <a:endParaRPr lang="en-US" baseline="0" dirty="0" smtClean="0"/>
          </a:p>
          <a:p>
            <a:pPr lvl="0">
              <a:buFont typeface="Arial" pitchFamily="34" charset="0"/>
              <a:buChar char="•"/>
            </a:pPr>
            <a:r>
              <a:rPr lang="en-US" baseline="0" dirty="0" smtClean="0"/>
              <a:t> Just in case you were wondering…The intersection of I-285 and Georgia 400 was not ranked because it is not an interstate interchange.</a:t>
            </a:r>
          </a:p>
        </p:txBody>
      </p:sp>
      <p:sp>
        <p:nvSpPr>
          <p:cNvPr id="4" name="Slide Number Placeholder 3"/>
          <p:cNvSpPr>
            <a:spLocks noGrp="1"/>
          </p:cNvSpPr>
          <p:nvPr>
            <p:ph type="sldNum" sz="quarter" idx="10"/>
          </p:nvPr>
        </p:nvSpPr>
        <p:spPr/>
        <p:txBody>
          <a:bodyPr/>
          <a:lstStyle/>
          <a:p>
            <a:fld id="{3C8E9AD4-1F7D-4C0A-953B-50CBD55A8D2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b="1" baseline="0" dirty="0" smtClean="0"/>
              <a:t>Today, we are at a crossroads. With the sales tax resulting from approval of the Regional Transportation Referendum, the citizens of metro Atlanta would have a new method of financing our transportation system to meet our growing needs. </a:t>
            </a:r>
          </a:p>
          <a:p>
            <a:pPr lvl="0">
              <a:buFont typeface="Arial" pitchFamily="34" charset="0"/>
              <a:buChar char="•"/>
            </a:pPr>
            <a:endParaRPr lang="en-US" b="1" baseline="0" dirty="0" smtClean="0"/>
          </a:p>
          <a:p>
            <a:pPr>
              <a:buFont typeface="Arial" pitchFamily="34" charset="0"/>
              <a:buChar char="•"/>
            </a:pPr>
            <a:r>
              <a:rPr lang="en-US" b="1" baseline="0" dirty="0" smtClean="0"/>
              <a:t> Metro Atlanta has made bold decisions in the past. These bold decisions have made the region what it is today. </a:t>
            </a:r>
          </a:p>
          <a:p>
            <a:pPr>
              <a:buFont typeface="Arial" pitchFamily="34" charset="0"/>
              <a:buChar char="•"/>
            </a:pPr>
            <a:endParaRPr lang="en-US" b="1" baseline="0" dirty="0" smtClean="0"/>
          </a:p>
          <a:p>
            <a:pPr lvl="1">
              <a:buFont typeface="Arial" pitchFamily="34" charset="0"/>
              <a:buChar char="•"/>
            </a:pPr>
            <a:r>
              <a:rPr lang="en-US" b="1" baseline="0" dirty="0" smtClean="0"/>
              <a:t>We decided to build Hartsfield-Jackson Airport, now the busiest in the world and a major driver of our economy.</a:t>
            </a:r>
          </a:p>
          <a:p>
            <a:pPr lvl="1">
              <a:buFont typeface="Arial" pitchFamily="34" charset="0"/>
              <a:buNone/>
            </a:pPr>
            <a:endParaRPr lang="en-US" b="1" baseline="0" dirty="0" smtClean="0"/>
          </a:p>
          <a:p>
            <a:pPr lvl="1">
              <a:buFont typeface="Arial" pitchFamily="34" charset="0"/>
              <a:buChar char="•"/>
            </a:pPr>
            <a:r>
              <a:rPr lang="en-US" b="1" baseline="0" dirty="0" smtClean="0"/>
              <a:t>We decided to build MARTA, the nation’s 9</a:t>
            </a:r>
            <a:r>
              <a:rPr lang="en-US" b="1" baseline="30000" dirty="0" smtClean="0"/>
              <a:t>th</a:t>
            </a:r>
            <a:r>
              <a:rPr lang="en-US" b="1" baseline="0" dirty="0" smtClean="0"/>
              <a:t>-largest public transit system.</a:t>
            </a:r>
          </a:p>
          <a:p>
            <a:pPr lvl="1">
              <a:buFont typeface="Arial" pitchFamily="34" charset="0"/>
              <a:buNone/>
            </a:pPr>
            <a:endParaRPr lang="en-US" b="1" baseline="0" dirty="0" smtClean="0"/>
          </a:p>
          <a:p>
            <a:pPr lvl="1">
              <a:buFont typeface="Arial" pitchFamily="34" charset="0"/>
              <a:buChar char="•"/>
            </a:pPr>
            <a:r>
              <a:rPr lang="en-US" b="1" baseline="0" dirty="0" smtClean="0"/>
              <a:t>We decided to build one of the nation’s largest interstate networks.</a:t>
            </a:r>
          </a:p>
          <a:p>
            <a:pPr lvl="0">
              <a:buFont typeface="Arial" pitchFamily="34" charset="0"/>
              <a:buChar char="•"/>
            </a:pPr>
            <a:endParaRPr lang="en-US" b="1" baseline="0" dirty="0" smtClean="0"/>
          </a:p>
          <a:p>
            <a:pPr lvl="0">
              <a:buFont typeface="Arial" pitchFamily="34" charset="0"/>
              <a:buChar char="•"/>
            </a:pPr>
            <a:r>
              <a:rPr lang="en-US" b="1" baseline="0" dirty="0" smtClean="0"/>
              <a:t>The decision made on this referendum may rank as the same type of bold decision needed to keep us competitive in the future. </a:t>
            </a:r>
          </a:p>
          <a:p>
            <a:pPr lvl="0">
              <a:buFont typeface="Arial" pitchFamily="34" charset="0"/>
              <a:buChar char="•"/>
            </a:pPr>
            <a:endParaRPr lang="en-US" b="1" baseline="0" dirty="0" smtClean="0"/>
          </a:p>
          <a:p>
            <a:pPr lvl="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3C8E9AD4-1F7D-4C0A-953B-50CBD55A8D2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8E9AD4-1F7D-4C0A-953B-50CBD55A8D2F}" type="slidenum">
              <a:rPr lang="en-US" smtClean="0"/>
              <a:pPr/>
              <a:t>8</a:t>
            </a:fld>
            <a:endParaRPr lang="en-US"/>
          </a:p>
        </p:txBody>
      </p:sp>
    </p:spTree>
    <p:extLst>
      <p:ext uri="{BB962C8B-B14F-4D97-AF65-F5344CB8AC3E}">
        <p14:creationId xmlns:p14="http://schemas.microsoft.com/office/powerpoint/2010/main" val="299017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E9AD4-1F7D-4C0A-953B-50CBD55A8D2F}" type="slidenum">
              <a:rPr lang="en-US" smtClean="0"/>
              <a:pPr/>
              <a:t>9</a:t>
            </a:fld>
            <a:endParaRPr lang="en-US"/>
          </a:p>
        </p:txBody>
      </p:sp>
    </p:spTree>
    <p:extLst>
      <p:ext uri="{BB962C8B-B14F-4D97-AF65-F5344CB8AC3E}">
        <p14:creationId xmlns:p14="http://schemas.microsoft.com/office/powerpoint/2010/main" val="1279121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56EA83-8C1D-4393-9013-FD3841C42F05}"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238048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56EA83-8C1D-4393-9013-FD3841C42F05}"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115650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56EA83-8C1D-4393-9013-FD3841C42F05}"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3506128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56EA83-8C1D-4393-9013-FD3841C42F05}"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109748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56EA83-8C1D-4393-9013-FD3841C42F05}" type="datetimeFigureOut">
              <a:rPr lang="en-US" smtClean="0"/>
              <a:pPr/>
              <a:t>3/23/2012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36591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56EA83-8C1D-4393-9013-FD3841C42F05}"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26268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56EA83-8C1D-4393-9013-FD3841C42F05}" type="datetimeFigureOut">
              <a:rPr lang="en-US" smtClean="0"/>
              <a:pPr/>
              <a:t>3/23/2012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8068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56EA83-8C1D-4393-9013-FD3841C42F05}" type="datetimeFigureOut">
              <a:rPr lang="en-US" smtClean="0"/>
              <a:pPr/>
              <a:t>3/23/2012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302830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6EA83-8C1D-4393-9013-FD3841C42F05}" type="datetimeFigureOut">
              <a:rPr lang="en-US" smtClean="0"/>
              <a:pPr/>
              <a:t>3/23/2012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212446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56EA83-8C1D-4393-9013-FD3841C42F05}"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403517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56EA83-8C1D-4393-9013-FD3841C42F05}" type="datetimeFigureOut">
              <a:rPr lang="en-US" smtClean="0"/>
              <a:pPr/>
              <a:t>3/23/2012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AA47-6BD5-4A2E-871C-28FF27D1E53C}" type="slidenum">
              <a:rPr lang="en-US" smtClean="0"/>
              <a:pPr/>
              <a:t>‹#›</a:t>
            </a:fld>
            <a:endParaRPr lang="en-US"/>
          </a:p>
        </p:txBody>
      </p:sp>
    </p:spTree>
    <p:extLst>
      <p:ext uri="{BB962C8B-B14F-4D97-AF65-F5344CB8AC3E}">
        <p14:creationId xmlns:p14="http://schemas.microsoft.com/office/powerpoint/2010/main" val="291522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6EA83-8C1D-4393-9013-FD3841C42F05}" type="datetimeFigureOut">
              <a:rPr lang="en-US" smtClean="0"/>
              <a:pPr/>
              <a:t>3/23/2012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DAA47-6BD5-4A2E-871C-28FF27D1E53C}" type="slidenum">
              <a:rPr lang="en-US" smtClean="0"/>
              <a:pPr/>
              <a:t>‹#›</a:t>
            </a:fld>
            <a:endParaRPr lang="en-US"/>
          </a:p>
        </p:txBody>
      </p:sp>
    </p:spTree>
    <p:extLst>
      <p:ext uri="{BB962C8B-B14F-4D97-AF65-F5344CB8AC3E}">
        <p14:creationId xmlns:p14="http://schemas.microsoft.com/office/powerpoint/2010/main" val="3263520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doug.ATLANTAREGION\Desktop\Traffic002-ProRes%20422_768K.wmv" TargetMode="External"/><Relationship Id="rId1" Type="http://schemas.microsoft.com/office/2007/relationships/media" Target="file:///C:\Users\doug.ATLANTAREGION\Desktop\Traffic002-ProRes%20422_768K.wmv" TargetMode="Externa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lincah.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doug.ATLANTAREGION\Desktop\Traffic001-ProRes%20422_768K.wmv" TargetMode="External"/><Relationship Id="rId1" Type="http://schemas.microsoft.com/office/2007/relationships/media" Target="file:///C:\Users\doug.ATLANTAREGION\Desktop\Traffic001-ProRes%20422_768K.wmv" TargetMode="Externa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3519" r="13519"/>
          <a:stretch/>
        </p:blipFill>
        <p:spPr>
          <a:xfrm>
            <a:off x="0" y="0"/>
            <a:ext cx="9157280" cy="6858000"/>
          </a:xfrm>
          <a:prstGeom prst="rect">
            <a:avLst/>
          </a:prstGeom>
        </p:spPr>
      </p:pic>
      <p:sp>
        <p:nvSpPr>
          <p:cNvPr id="3" name="Rectangle 2"/>
          <p:cNvSpPr/>
          <p:nvPr/>
        </p:nvSpPr>
        <p:spPr>
          <a:xfrm>
            <a:off x="3505260" y="152041"/>
            <a:ext cx="5468470" cy="31077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754539" y="479706"/>
            <a:ext cx="5042649" cy="2480679"/>
          </a:xfrm>
          <a:prstGeom prst="rect">
            <a:avLst/>
          </a:prstGeom>
        </p:spPr>
        <p:txBody>
          <a:bodyPr wrap="square">
            <a:spAutoFit/>
          </a:bodyPr>
          <a:lstStyle/>
          <a:p>
            <a:pPr algn="ctr">
              <a:lnSpc>
                <a:spcPct val="80000"/>
              </a:lnSpc>
            </a:pPr>
            <a:r>
              <a:rPr lang="en-US" sz="4800" b="1" dirty="0" smtClean="0">
                <a:solidFill>
                  <a:schemeClr val="bg1"/>
                </a:solidFill>
                <a:effectLst>
                  <a:outerShdw blurRad="38100" dist="38100" dir="2700000" algn="tl">
                    <a:srgbClr val="000000">
                      <a:alpha val="43137"/>
                    </a:srgbClr>
                  </a:outerShdw>
                </a:effectLst>
              </a:rPr>
              <a:t>REGIONAL TRANSPORTATION REFERENDUM</a:t>
            </a:r>
          </a:p>
          <a:p>
            <a:pPr algn="ctr">
              <a:lnSpc>
                <a:spcPct val="80000"/>
              </a:lnSpc>
            </a:pPr>
            <a:r>
              <a:rPr lang="en-US" sz="4800" b="1" smtClean="0">
                <a:solidFill>
                  <a:schemeClr val="bg1"/>
                </a:solidFill>
                <a:effectLst>
                  <a:outerShdw blurRad="38100" dist="38100" dir="2700000" algn="tl">
                    <a:srgbClr val="000000">
                      <a:alpha val="43137"/>
                    </a:srgbClr>
                  </a:outerShdw>
                </a:effectLst>
              </a:rPr>
              <a:t>March 22, </a:t>
            </a:r>
            <a:r>
              <a:rPr lang="en-US" sz="4800" b="1" dirty="0" smtClean="0">
                <a:solidFill>
                  <a:schemeClr val="bg1"/>
                </a:solidFill>
                <a:effectLst>
                  <a:outerShdw blurRad="38100" dist="38100" dir="2700000" algn="tl">
                    <a:srgbClr val="000000">
                      <a:alpha val="43137"/>
                    </a:srgbClr>
                  </a:outerShdw>
                </a:effectLst>
              </a:rPr>
              <a:t>2012</a:t>
            </a:r>
          </a:p>
        </p:txBody>
      </p:sp>
      <p:pic>
        <p:nvPicPr>
          <p:cNvPr id="1027"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636" y="6257878"/>
            <a:ext cx="1085093" cy="47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14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1066800"/>
          </a:xfrm>
        </p:spPr>
        <p:txBody>
          <a:bodyPr>
            <a:normAutofit fontScale="90000"/>
          </a:bodyPr>
          <a:lstStyle/>
          <a:p>
            <a:r>
              <a:rPr lang="en-US" sz="3200" dirty="0" smtClean="0"/>
              <a:t>Base Case Forecast Total Collections (2013-2022)     </a:t>
            </a:r>
            <a:br>
              <a:rPr lang="en-US" sz="3200" dirty="0" smtClean="0"/>
            </a:br>
            <a:r>
              <a:rPr lang="en-US" sz="2400" i="1" dirty="0" smtClean="0"/>
              <a:t>June 14, 2011 Estimate</a:t>
            </a:r>
            <a:r>
              <a:rPr lang="en-US" i="1" dirty="0" smtClean="0"/>
              <a:t>	</a:t>
            </a:r>
          </a:p>
        </p:txBody>
      </p:sp>
      <p:sp>
        <p:nvSpPr>
          <p:cNvPr id="38915" name="Content Placeholder 2"/>
          <p:cNvSpPr>
            <a:spLocks noGrp="1"/>
          </p:cNvSpPr>
          <p:nvPr>
            <p:ph idx="1"/>
          </p:nvPr>
        </p:nvSpPr>
        <p:spPr>
          <a:xfrm>
            <a:off x="152400" y="990600"/>
            <a:ext cx="8991599" cy="5257800"/>
          </a:xfrm>
        </p:spPr>
        <p:txBody>
          <a:bodyPr>
            <a:normAutofit lnSpcReduction="10000"/>
          </a:bodyPr>
          <a:lstStyle/>
          <a:p>
            <a:pPr>
              <a:buFont typeface="Arial" charset="0"/>
              <a:buNone/>
            </a:pPr>
            <a:r>
              <a:rPr lang="en-US" sz="2200" u="sng" dirty="0" smtClean="0">
                <a:solidFill>
                  <a:schemeClr val="tx2"/>
                </a:solidFill>
              </a:rPr>
              <a:t>Regional Commission</a:t>
            </a:r>
            <a:r>
              <a:rPr lang="en-US" sz="2200" dirty="0" smtClean="0">
                <a:solidFill>
                  <a:schemeClr val="tx2"/>
                </a:solidFill>
              </a:rPr>
              <a:t>				</a:t>
            </a:r>
            <a:r>
              <a:rPr lang="en-US" sz="2200" u="sng" dirty="0" smtClean="0">
                <a:solidFill>
                  <a:schemeClr val="tx2"/>
                </a:solidFill>
              </a:rPr>
              <a:t>Amount ($Millions)</a:t>
            </a:r>
          </a:p>
          <a:p>
            <a:pPr>
              <a:buFont typeface="Arial" charset="0"/>
              <a:buNone/>
            </a:pPr>
            <a:r>
              <a:rPr lang="en-US" sz="2200" dirty="0" smtClean="0"/>
              <a:t>1. Northwest Georgia				1,487</a:t>
            </a:r>
          </a:p>
          <a:p>
            <a:pPr>
              <a:buFont typeface="Arial" charset="0"/>
              <a:buNone/>
            </a:pPr>
            <a:r>
              <a:rPr lang="en-US" sz="2200" dirty="0" smtClean="0"/>
              <a:t>2. Georgia Mountains				1,260</a:t>
            </a:r>
          </a:p>
          <a:p>
            <a:pPr>
              <a:buFont typeface="Arial" charset="0"/>
              <a:buNone/>
            </a:pPr>
            <a:r>
              <a:rPr lang="en-US" sz="2200" dirty="0" smtClean="0"/>
              <a:t>3. Atlanta					8,468</a:t>
            </a:r>
          </a:p>
          <a:p>
            <a:pPr>
              <a:buFont typeface="Arial" charset="0"/>
              <a:buNone/>
            </a:pPr>
            <a:r>
              <a:rPr lang="en-US" sz="2200" dirty="0" smtClean="0"/>
              <a:t>4. Three Rivers					    947</a:t>
            </a:r>
          </a:p>
          <a:p>
            <a:pPr>
              <a:buFont typeface="Arial" charset="0"/>
              <a:buNone/>
            </a:pPr>
            <a:r>
              <a:rPr lang="en-US" sz="2200" dirty="0" smtClean="0"/>
              <a:t>5. Northeast Georgia				    987</a:t>
            </a:r>
          </a:p>
          <a:p>
            <a:pPr>
              <a:buFont typeface="Arial" charset="0"/>
              <a:buNone/>
            </a:pPr>
            <a:r>
              <a:rPr lang="en-US" sz="2200" dirty="0" smtClean="0"/>
              <a:t>6. Middle Georgia				    876</a:t>
            </a:r>
          </a:p>
          <a:p>
            <a:pPr>
              <a:buFont typeface="Arial" charset="0"/>
              <a:buNone/>
            </a:pPr>
            <a:r>
              <a:rPr lang="en-US" sz="2200" dirty="0" smtClean="0"/>
              <a:t>7. Central Savannah River Area			    841</a:t>
            </a:r>
          </a:p>
          <a:p>
            <a:pPr>
              <a:buFont typeface="Arial" charset="0"/>
              <a:buNone/>
            </a:pPr>
            <a:r>
              <a:rPr lang="en-US" sz="2200" dirty="0" smtClean="0"/>
              <a:t>8. River Valley					    594</a:t>
            </a:r>
          </a:p>
          <a:p>
            <a:pPr>
              <a:buFont typeface="Arial" charset="0"/>
              <a:buNone/>
            </a:pPr>
            <a:r>
              <a:rPr lang="en-US" sz="2200" dirty="0" smtClean="0"/>
              <a:t>9. Heart of Georgia				    398</a:t>
            </a:r>
          </a:p>
          <a:p>
            <a:pPr>
              <a:buFont typeface="Arial" charset="0"/>
              <a:buNone/>
            </a:pPr>
            <a:r>
              <a:rPr lang="en-US" sz="2200" dirty="0" smtClean="0"/>
              <a:t>10. Southwest Georgia				    530</a:t>
            </a:r>
          </a:p>
          <a:p>
            <a:pPr>
              <a:buFont typeface="Arial" charset="0"/>
              <a:buNone/>
            </a:pPr>
            <a:r>
              <a:rPr lang="en-US" sz="2200" dirty="0" smtClean="0"/>
              <a:t>11. Southern Georgia				    670</a:t>
            </a:r>
          </a:p>
          <a:p>
            <a:pPr>
              <a:spcBef>
                <a:spcPts val="0"/>
              </a:spcBef>
              <a:buNone/>
            </a:pPr>
            <a:r>
              <a:rPr lang="en-US" sz="2200" dirty="0" smtClean="0"/>
              <a:t>12. Coastal					1,608</a:t>
            </a:r>
            <a:r>
              <a:rPr lang="en-US" dirty="0" smtClean="0"/>
              <a:t>		</a:t>
            </a:r>
          </a:p>
        </p:txBody>
      </p:sp>
      <p:pic>
        <p:nvPicPr>
          <p:cNvPr id="4" name="Picture 3" descr="X:\ARC_LOGOS\ARC\ARClogo_black\ARClogo_black_bmp.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3554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thecollegesolution.com/wp-content/uploads/2011/06/Nuts-Bol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5" r="13018" b="8422"/>
          <a:stretch/>
        </p:blipFill>
        <p:spPr bwMode="auto">
          <a:xfrm>
            <a:off x="3606439" y="2622779"/>
            <a:ext cx="5537562" cy="4235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9200" y="351290"/>
            <a:ext cx="8419039" cy="4622804"/>
          </a:xfrm>
          <a:prstGeom prst="rect">
            <a:avLst/>
          </a:prstGeom>
          <a:noFill/>
        </p:spPr>
        <p:txBody>
          <a:bodyPr wrap="square" rtlCol="0">
            <a:spAutoFit/>
          </a:bodyPr>
          <a:lstStyle/>
          <a:p>
            <a:pPr algn="ctr">
              <a:lnSpc>
                <a:spcPct val="80000"/>
              </a:lnSpc>
            </a:pPr>
            <a:r>
              <a:rPr lang="en-US" sz="4800" b="1" dirty="0" smtClean="0"/>
              <a:t>Transportation Investment Act</a:t>
            </a:r>
          </a:p>
          <a:p>
            <a:pPr marL="457200" indent="-457200">
              <a:buFont typeface="Arial" pitchFamily="34" charset="0"/>
              <a:buChar char="•"/>
            </a:pPr>
            <a:endParaRPr lang="en-US" sz="3200" b="1" dirty="0" smtClean="0"/>
          </a:p>
          <a:p>
            <a:pPr marL="457200" indent="-457200">
              <a:buFont typeface="Arial" pitchFamily="34" charset="0"/>
              <a:buChar char="•"/>
            </a:pPr>
            <a:r>
              <a:rPr lang="en-US" sz="3200" b="1" dirty="0" smtClean="0"/>
              <a:t>10 counties</a:t>
            </a:r>
          </a:p>
          <a:p>
            <a:pPr marL="457200" indent="-457200">
              <a:buFont typeface="Arial" pitchFamily="34" charset="0"/>
              <a:buChar char="•"/>
            </a:pPr>
            <a:r>
              <a:rPr lang="en-US" sz="3200" b="1" dirty="0" smtClean="0"/>
              <a:t>One cent sales tax for 10 years</a:t>
            </a:r>
          </a:p>
          <a:p>
            <a:pPr marL="457200" indent="-457200">
              <a:buFont typeface="Arial" pitchFamily="34" charset="0"/>
              <a:buChar char="•"/>
            </a:pPr>
            <a:r>
              <a:rPr lang="en-US" sz="3200" b="1" dirty="0" smtClean="0"/>
              <a:t>$8.5 billion raised</a:t>
            </a:r>
          </a:p>
          <a:p>
            <a:pPr marL="914400" lvl="1" indent="-457200">
              <a:buFont typeface="Arial" pitchFamily="34" charset="0"/>
              <a:buChar char="•"/>
            </a:pPr>
            <a:r>
              <a:rPr lang="en-US" sz="3200" b="1" dirty="0" smtClean="0"/>
              <a:t>85% regional projects</a:t>
            </a:r>
          </a:p>
          <a:p>
            <a:pPr marL="914400" lvl="1" indent="-457200">
              <a:buFont typeface="Arial" pitchFamily="34" charset="0"/>
              <a:buChar char="•"/>
            </a:pPr>
            <a:r>
              <a:rPr lang="en-US" sz="3200" b="1" dirty="0" smtClean="0"/>
              <a:t>15% local projects</a:t>
            </a:r>
          </a:p>
          <a:p>
            <a:pPr marL="457200" indent="-457200">
              <a:buFont typeface="Arial" pitchFamily="34" charset="0"/>
              <a:buChar char="•"/>
            </a:pPr>
            <a:r>
              <a:rPr lang="en-US" sz="3200" b="1" dirty="0" smtClean="0"/>
              <a:t>100% return</a:t>
            </a:r>
          </a:p>
          <a:p>
            <a:pPr marL="914400" lvl="1" indent="-457200">
              <a:buFont typeface="Arial" pitchFamily="34" charset="0"/>
              <a:buChar char="•"/>
            </a:pPr>
            <a:endParaRPr lang="en-US" sz="3200" b="1" dirty="0" smtClean="0"/>
          </a:p>
        </p:txBody>
      </p:sp>
      <p:pic>
        <p:nvPicPr>
          <p:cNvPr id="4"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3620" y="6325296"/>
            <a:ext cx="930110" cy="40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02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stretch>
            <a:fillRect/>
          </a:stretch>
        </p:blipFill>
        <p:spPr bwMode="auto">
          <a:xfrm>
            <a:off x="0" y="0"/>
            <a:ext cx="9143999" cy="6858000"/>
          </a:xfrm>
          <a:prstGeom prst="rect">
            <a:avLst/>
          </a:prstGeom>
          <a:noFill/>
          <a:ln w="9525">
            <a:noFill/>
            <a:miter lim="800000"/>
            <a:headEnd/>
            <a:tailEnd/>
          </a:ln>
          <a:effectLst/>
        </p:spPr>
      </p:pic>
      <p:sp>
        <p:nvSpPr>
          <p:cNvPr id="3" name="Title 2"/>
          <p:cNvSpPr>
            <a:spLocks noGrp="1"/>
          </p:cNvSpPr>
          <p:nvPr>
            <p:ph type="title"/>
          </p:nvPr>
        </p:nvSpPr>
        <p:spPr>
          <a:xfrm>
            <a:off x="432816" y="451763"/>
            <a:ext cx="8229600" cy="1410226"/>
          </a:xfrm>
        </p:spPr>
        <p:txBody>
          <a:bodyPr>
            <a:normAutofit/>
          </a:bodyPr>
          <a:lstStyle/>
          <a:p>
            <a:pPr>
              <a:lnSpc>
                <a:spcPct val="80000"/>
              </a:lnSpc>
            </a:pPr>
            <a:r>
              <a:rPr lang="en-US" sz="4800" b="1" dirty="0" smtClean="0">
                <a:solidFill>
                  <a:schemeClr val="bg1"/>
                </a:solidFill>
                <a:latin typeface="+mn-lt"/>
              </a:rPr>
              <a:t>Transparency and Accountability</a:t>
            </a:r>
            <a:endParaRPr lang="en-US" sz="4800" b="1" dirty="0">
              <a:solidFill>
                <a:schemeClr val="bg1"/>
              </a:solidFill>
              <a:latin typeface="+mn-lt"/>
            </a:endParaRPr>
          </a:p>
        </p:txBody>
      </p:sp>
      <p:pic>
        <p:nvPicPr>
          <p:cNvPr id="4"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7125" y="6305070"/>
            <a:ext cx="976605" cy="424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t>Referendum Accelerates Implementation</a:t>
            </a:r>
            <a:endParaRPr lang="en-US" sz="4800" b="1" dirty="0"/>
          </a:p>
        </p:txBody>
      </p:sp>
      <p:sp>
        <p:nvSpPr>
          <p:cNvPr id="8" name="Content Placeholder 7"/>
          <p:cNvSpPr>
            <a:spLocks noGrp="1"/>
          </p:cNvSpPr>
          <p:nvPr>
            <p:ph idx="1"/>
          </p:nvPr>
        </p:nvSpPr>
        <p:spPr/>
        <p:txBody>
          <a:bodyPr/>
          <a:lstStyle/>
          <a:p>
            <a:r>
              <a:rPr lang="en-US" b="1" dirty="0" smtClean="0"/>
              <a:t>Transportation Funding 2013-2022</a:t>
            </a:r>
          </a:p>
          <a:p>
            <a:endParaRPr lang="en-US" dirty="0"/>
          </a:p>
        </p:txBody>
      </p:sp>
      <p:sp>
        <p:nvSpPr>
          <p:cNvPr id="11" name="Rectangle 10"/>
          <p:cNvSpPr/>
          <p:nvPr/>
        </p:nvSpPr>
        <p:spPr>
          <a:xfrm>
            <a:off x="2628730" y="4477512"/>
            <a:ext cx="2505559" cy="369332"/>
          </a:xfrm>
          <a:prstGeom prst="rect">
            <a:avLst/>
          </a:prstGeom>
        </p:spPr>
        <p:txBody>
          <a:bodyPr wrap="square">
            <a:spAutoFit/>
          </a:bodyPr>
          <a:lstStyle/>
          <a:p>
            <a:pPr lvl="0" algn="ctr"/>
            <a:r>
              <a:rPr lang="en-US" b="1" dirty="0" smtClean="0">
                <a:solidFill>
                  <a:prstClr val="white"/>
                </a:solidFill>
                <a:latin typeface="Arial Black"/>
                <a:cs typeface="Arial Black"/>
              </a:rPr>
              <a:t>$13.2 </a:t>
            </a:r>
            <a:r>
              <a:rPr lang="en-US" b="1" dirty="0">
                <a:solidFill>
                  <a:prstClr val="white"/>
                </a:solidFill>
                <a:latin typeface="Arial Black"/>
                <a:cs typeface="Arial Black"/>
              </a:rPr>
              <a:t>billion</a:t>
            </a:r>
            <a:endParaRPr lang="en-US" dirty="0">
              <a:solidFill>
                <a:prstClr val="white"/>
              </a:solidFill>
              <a:latin typeface="Arial Black"/>
              <a:cs typeface="Arial Black"/>
            </a:endParaRPr>
          </a:p>
        </p:txBody>
      </p:sp>
      <p:sp>
        <p:nvSpPr>
          <p:cNvPr id="12" name="TextBox 11"/>
          <p:cNvSpPr txBox="1"/>
          <p:nvPr/>
        </p:nvSpPr>
        <p:spPr>
          <a:xfrm>
            <a:off x="5425440" y="4474464"/>
            <a:ext cx="3511296" cy="461665"/>
          </a:xfrm>
          <a:prstGeom prst="rect">
            <a:avLst/>
          </a:prstGeom>
          <a:noFill/>
        </p:spPr>
        <p:txBody>
          <a:bodyPr wrap="square" rtlCol="0">
            <a:spAutoFit/>
          </a:bodyPr>
          <a:lstStyle/>
          <a:p>
            <a:r>
              <a:rPr lang="en-US" sz="2400" b="1" dirty="0" smtClean="0"/>
              <a:t>RTP/TIP Planned Projects</a:t>
            </a:r>
            <a:endParaRPr lang="en-US" sz="2400" b="1" dirty="0"/>
          </a:p>
        </p:txBody>
      </p:sp>
      <p:sp>
        <p:nvSpPr>
          <p:cNvPr id="16" name="Rectangle 15"/>
          <p:cNvSpPr/>
          <p:nvPr/>
        </p:nvSpPr>
        <p:spPr>
          <a:xfrm>
            <a:off x="2628730" y="2542702"/>
            <a:ext cx="2505559" cy="117059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628730" y="2991606"/>
            <a:ext cx="2505559" cy="369332"/>
          </a:xfrm>
          <a:prstGeom prst="rect">
            <a:avLst/>
          </a:prstGeom>
        </p:spPr>
        <p:txBody>
          <a:bodyPr wrap="square">
            <a:spAutoFit/>
          </a:bodyPr>
          <a:lstStyle/>
          <a:p>
            <a:pPr lvl="0" algn="ctr"/>
            <a:r>
              <a:rPr lang="en-US" b="1" dirty="0">
                <a:solidFill>
                  <a:prstClr val="white"/>
                </a:solidFill>
                <a:latin typeface="Arial Black"/>
                <a:cs typeface="Arial Black"/>
              </a:rPr>
              <a:t>$8.5 billion</a:t>
            </a:r>
            <a:endParaRPr lang="en-US" dirty="0">
              <a:solidFill>
                <a:prstClr val="white"/>
              </a:solidFill>
              <a:latin typeface="Arial Black"/>
              <a:cs typeface="Arial Black"/>
            </a:endParaRPr>
          </a:p>
        </p:txBody>
      </p:sp>
      <p:sp>
        <p:nvSpPr>
          <p:cNvPr id="18" name="TextBox 17"/>
          <p:cNvSpPr txBox="1"/>
          <p:nvPr/>
        </p:nvSpPr>
        <p:spPr>
          <a:xfrm>
            <a:off x="5449824" y="2755392"/>
            <a:ext cx="2865120" cy="461665"/>
          </a:xfrm>
          <a:prstGeom prst="rect">
            <a:avLst/>
          </a:prstGeom>
          <a:noFill/>
        </p:spPr>
        <p:txBody>
          <a:bodyPr wrap="square" rtlCol="0">
            <a:spAutoFit/>
          </a:bodyPr>
          <a:lstStyle/>
          <a:p>
            <a:r>
              <a:rPr lang="en-US" sz="2400" b="1" dirty="0" smtClean="0"/>
              <a:t>Referendum Projects</a:t>
            </a:r>
            <a:endParaRPr lang="en-US" sz="2400" b="1" dirty="0"/>
          </a:p>
        </p:txBody>
      </p:sp>
      <p:sp>
        <p:nvSpPr>
          <p:cNvPr id="19" name="TextBox 18"/>
          <p:cNvSpPr txBox="1"/>
          <p:nvPr/>
        </p:nvSpPr>
        <p:spPr>
          <a:xfrm>
            <a:off x="2609088" y="5864352"/>
            <a:ext cx="4425696" cy="523220"/>
          </a:xfrm>
          <a:prstGeom prst="rect">
            <a:avLst/>
          </a:prstGeom>
          <a:noFill/>
        </p:spPr>
        <p:txBody>
          <a:bodyPr wrap="square" rtlCol="0">
            <a:spAutoFit/>
          </a:bodyPr>
          <a:lstStyle/>
          <a:p>
            <a:r>
              <a:rPr lang="en-US" sz="2800" b="1" dirty="0" smtClean="0"/>
              <a:t>Total = $21.7 billion</a:t>
            </a:r>
            <a:endParaRPr lang="en-US" sz="2800" b="1" dirty="0"/>
          </a:p>
        </p:txBody>
      </p:sp>
      <p:pic>
        <p:nvPicPr>
          <p:cNvPr id="13" name="Picture 3" descr="X:\ARC_LOGOS\ARC\ARClogo_black\ARClogo_black_bmp.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7125" y="6305070"/>
            <a:ext cx="976605" cy="4248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628730" y="3759661"/>
            <a:ext cx="2505559" cy="1812969"/>
            <a:chOff x="3835738" y="3355931"/>
            <a:chExt cx="2505559" cy="1812969"/>
          </a:xfrm>
        </p:grpSpPr>
        <p:sp>
          <p:nvSpPr>
            <p:cNvPr id="20" name="Rectangle 19"/>
            <p:cNvSpPr/>
            <p:nvPr/>
          </p:nvSpPr>
          <p:spPr>
            <a:xfrm>
              <a:off x="3835738" y="3355931"/>
              <a:ext cx="2505559" cy="181296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21" name="Rectangle 20"/>
            <p:cNvSpPr/>
            <p:nvPr/>
          </p:nvSpPr>
          <p:spPr>
            <a:xfrm>
              <a:off x="3835738" y="4038600"/>
              <a:ext cx="2505559"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b="1" dirty="0" smtClean="0">
                  <a:solidFill>
                    <a:prstClr val="white"/>
                  </a:solidFill>
                  <a:latin typeface="Arial Black"/>
                  <a:cs typeface="Arial Black"/>
                </a:rPr>
                <a:t>$13.2 </a:t>
              </a:r>
              <a:r>
                <a:rPr lang="en-US" b="1" dirty="0">
                  <a:solidFill>
                    <a:prstClr val="white"/>
                  </a:solidFill>
                  <a:latin typeface="Arial Black"/>
                  <a:cs typeface="Arial Black"/>
                </a:rPr>
                <a:t>billion</a:t>
              </a:r>
              <a:endParaRPr lang="en-US" dirty="0">
                <a:solidFill>
                  <a:prstClr val="white"/>
                </a:solidFill>
                <a:latin typeface="Arial Black"/>
                <a:cs typeface="Arial Black"/>
              </a:endParaRPr>
            </a:p>
          </p:txBody>
        </p:sp>
      </p:grpSp>
      <p:cxnSp>
        <p:nvCxnSpPr>
          <p:cNvPr id="15" name="Straight Connector 14"/>
          <p:cNvCxnSpPr/>
          <p:nvPr/>
        </p:nvCxnSpPr>
        <p:spPr>
          <a:xfrm>
            <a:off x="2628730" y="4302630"/>
            <a:ext cx="2505559"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4468" y="3759661"/>
            <a:ext cx="2076773" cy="1015663"/>
          </a:xfrm>
          <a:prstGeom prst="rect">
            <a:avLst/>
          </a:prstGeom>
          <a:noFill/>
        </p:spPr>
        <p:txBody>
          <a:bodyPr wrap="square" rtlCol="0">
            <a:spAutoFit/>
          </a:bodyPr>
          <a:lstStyle/>
          <a:p>
            <a:r>
              <a:rPr lang="en-US" sz="2000" b="1" dirty="0" smtClean="0"/>
              <a:t>70 percent ($9.24 billion)  maintains existing network</a:t>
            </a:r>
            <a:endParaRPr lang="en-US" sz="2000" b="1" dirty="0"/>
          </a:p>
        </p:txBody>
      </p:sp>
      <p:cxnSp>
        <p:nvCxnSpPr>
          <p:cNvPr id="5" name="Straight Connector 4"/>
          <p:cNvCxnSpPr/>
          <p:nvPr/>
        </p:nvCxnSpPr>
        <p:spPr>
          <a:xfrm flipH="1" flipV="1">
            <a:off x="2045776" y="4153546"/>
            <a:ext cx="563312" cy="14908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954" y="67732"/>
            <a:ext cx="5231160" cy="6769737"/>
          </a:xfrm>
          <a:prstGeom prst="rect">
            <a:avLst/>
          </a:prstGeom>
          <a:ln w="28575">
            <a:solidFill>
              <a:schemeClr val="bg1"/>
            </a:solidFill>
          </a:ln>
        </p:spPr>
      </p:pic>
      <p:sp>
        <p:nvSpPr>
          <p:cNvPr id="2" name="Rectangle 1"/>
          <p:cNvSpPr/>
          <p:nvPr/>
        </p:nvSpPr>
        <p:spPr>
          <a:xfrm>
            <a:off x="412524" y="354705"/>
            <a:ext cx="3126542" cy="4278094"/>
          </a:xfrm>
          <a:prstGeom prst="rect">
            <a:avLst/>
          </a:prstGeom>
        </p:spPr>
        <p:txBody>
          <a:bodyPr wrap="square">
            <a:spAutoFit/>
          </a:bodyPr>
          <a:lstStyle/>
          <a:p>
            <a:pPr>
              <a:lnSpc>
                <a:spcPct val="80000"/>
              </a:lnSpc>
            </a:pPr>
            <a:r>
              <a:rPr lang="en-US" sz="4800" b="1" dirty="0" smtClean="0"/>
              <a:t>$8.5 billion</a:t>
            </a:r>
          </a:p>
          <a:p>
            <a:pPr>
              <a:lnSpc>
                <a:spcPct val="90000"/>
              </a:lnSpc>
            </a:pPr>
            <a:endParaRPr lang="en-US" sz="3200" b="1" dirty="0" smtClean="0"/>
          </a:p>
          <a:p>
            <a:pPr>
              <a:lnSpc>
                <a:spcPct val="90000"/>
              </a:lnSpc>
            </a:pPr>
            <a:r>
              <a:rPr lang="en-US" sz="3200" b="1" dirty="0" smtClean="0"/>
              <a:t>$7.2 billion for 157 projects</a:t>
            </a:r>
          </a:p>
          <a:p>
            <a:pPr>
              <a:lnSpc>
                <a:spcPct val="90000"/>
              </a:lnSpc>
            </a:pPr>
            <a:endParaRPr lang="en-US" sz="3200" b="1" dirty="0" smtClean="0"/>
          </a:p>
          <a:p>
            <a:pPr>
              <a:lnSpc>
                <a:spcPct val="90000"/>
              </a:lnSpc>
            </a:pPr>
            <a:r>
              <a:rPr lang="en-US" sz="3200" b="1" dirty="0" smtClean="0"/>
              <a:t>$1.3 billion for additional local improvements</a:t>
            </a:r>
          </a:p>
          <a:p>
            <a:endParaRPr lang="en-US" sz="3200" b="1" dirty="0" smtClean="0"/>
          </a:p>
        </p:txBody>
      </p:sp>
      <p:pic>
        <p:nvPicPr>
          <p:cNvPr id="4"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76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0" y="152400"/>
            <a:ext cx="9144000" cy="914400"/>
          </a:xfrm>
        </p:spPr>
        <p:txBody>
          <a:bodyPr>
            <a:normAutofit/>
          </a:bodyPr>
          <a:lstStyle/>
          <a:p>
            <a:pPr>
              <a:defRPr/>
            </a:pPr>
            <a:r>
              <a:rPr lang="en-US" dirty="0" smtClean="0">
                <a:solidFill>
                  <a:schemeClr val="accent1">
                    <a:lumMod val="75000"/>
                  </a:schemeClr>
                </a:solidFill>
              </a:rPr>
              <a:t>Agency Role in Project Completion </a:t>
            </a:r>
            <a:endParaRPr lang="en-US" dirty="0">
              <a:solidFill>
                <a:schemeClr val="accent1">
                  <a:lumMod val="75000"/>
                </a:schemeClr>
              </a:solidFill>
            </a:endParaRPr>
          </a:p>
        </p:txBody>
      </p:sp>
      <p:graphicFrame>
        <p:nvGraphicFramePr>
          <p:cNvPr id="6" name="Content Placeholder 4"/>
          <p:cNvGraphicFramePr>
            <a:graphicFrameLocks noGrp="1"/>
          </p:cNvGraphicFramePr>
          <p:nvPr>
            <p:ph idx="1"/>
          </p:nvPr>
        </p:nvGraphicFramePr>
        <p:xfrm>
          <a:off x="304800" y="1371600"/>
          <a:ext cx="8458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Vertical Scroll 3"/>
          <p:cNvSpPr/>
          <p:nvPr/>
        </p:nvSpPr>
        <p:spPr>
          <a:xfrm rot="5400000">
            <a:off x="5905500" y="1638300"/>
            <a:ext cx="762000" cy="2819400"/>
          </a:xfrm>
          <a:prstGeom prst="verticalScrol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TextBox 4"/>
          <p:cNvSpPr txBox="1">
            <a:spLocks/>
          </p:cNvSpPr>
          <p:nvPr/>
        </p:nvSpPr>
        <p:spPr>
          <a:xfrm>
            <a:off x="5257800" y="2743200"/>
            <a:ext cx="1828800" cy="584775"/>
          </a:xfrm>
          <a:prstGeom prst="rect">
            <a:avLst/>
          </a:prstGeom>
          <a:noFill/>
        </p:spPr>
        <p:txBody>
          <a:bodyPr wrap="square" rtlCol="0">
            <a:spAutoFit/>
          </a:bodyPr>
          <a:lstStyle/>
          <a:p>
            <a:pPr algn="ctr" fontAlgn="base">
              <a:spcBef>
                <a:spcPct val="0"/>
              </a:spcBef>
              <a:spcAft>
                <a:spcPct val="0"/>
              </a:spcAft>
            </a:pPr>
            <a:r>
              <a:rPr lang="en-US" sz="1600" b="1" dirty="0">
                <a:solidFill>
                  <a:prstClr val="white"/>
                </a:solidFill>
                <a:latin typeface="Arial" charset="0"/>
              </a:rPr>
              <a:t>Regional Commissions</a:t>
            </a:r>
          </a:p>
        </p:txBody>
      </p:sp>
      <p:sp>
        <p:nvSpPr>
          <p:cNvPr id="2" name="TextBox 1"/>
          <p:cNvSpPr txBox="1"/>
          <p:nvPr/>
        </p:nvSpPr>
        <p:spPr>
          <a:xfrm>
            <a:off x="1689079" y="6268065"/>
            <a:ext cx="5465535" cy="338554"/>
          </a:xfrm>
          <a:prstGeom prst="rect">
            <a:avLst/>
          </a:prstGeom>
          <a:noFill/>
        </p:spPr>
        <p:txBody>
          <a:bodyPr wrap="none" rtlCol="0">
            <a:spAutoFit/>
          </a:bodyPr>
          <a:lstStyle/>
          <a:p>
            <a:pPr algn="ctr"/>
            <a:r>
              <a:rPr lang="en-US" sz="1600" b="1" i="1" dirty="0" smtClean="0"/>
              <a:t>Source: Georgia Department of Transportation, February 2012</a:t>
            </a:r>
            <a:endParaRPr lang="en-US" sz="1600" b="1" i="1" dirty="0"/>
          </a:p>
        </p:txBody>
      </p:sp>
    </p:spTree>
    <p:extLst>
      <p:ext uri="{BB962C8B-B14F-4D97-AF65-F5344CB8AC3E}">
        <p14:creationId xmlns:p14="http://schemas.microsoft.com/office/powerpoint/2010/main" val="403431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p:cNvPicPr>
            <a:picLocks noChangeAspect="1" noChangeArrowheads="1"/>
          </p:cNvPicPr>
          <p:nvPr/>
        </p:nvPicPr>
        <p:blipFill>
          <a:blip r:embed="rId3" cstate="print">
            <a:clrChange>
              <a:clrFrom>
                <a:srgbClr val="295E8E"/>
              </a:clrFrom>
              <a:clrTo>
                <a:srgbClr val="295E8E">
                  <a:alpha val="0"/>
                </a:srgbClr>
              </a:clrTo>
            </a:clrChange>
          </a:blip>
          <a:srcRect/>
          <a:stretch>
            <a:fillRect/>
          </a:stretch>
        </p:blipFill>
        <p:spPr bwMode="auto">
          <a:xfrm>
            <a:off x="3207497" y="1476261"/>
            <a:ext cx="2736103" cy="3552217"/>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5" name="Rectangle 4"/>
          <p:cNvSpPr/>
          <p:nvPr/>
        </p:nvSpPr>
        <p:spPr>
          <a:xfrm>
            <a:off x="382619" y="184297"/>
            <a:ext cx="8291211" cy="707886"/>
          </a:xfrm>
          <a:prstGeom prst="rect">
            <a:avLst/>
          </a:prstGeom>
        </p:spPr>
        <p:txBody>
          <a:bodyPr wrap="square">
            <a:spAutoFit/>
          </a:bodyPr>
          <a:lstStyle/>
          <a:p>
            <a:pPr algn="ctr">
              <a:lnSpc>
                <a:spcPct val="80000"/>
              </a:lnSpc>
            </a:pPr>
            <a:r>
              <a:rPr lang="en-US" sz="4800" b="1" dirty="0" smtClean="0">
                <a:solidFill>
                  <a:schemeClr val="bg1"/>
                </a:solidFill>
                <a:effectLst>
                  <a:outerShdw blurRad="38100" dist="38100" dir="2700000" algn="tl">
                    <a:srgbClr val="000000">
                      <a:alpha val="43137"/>
                    </a:srgbClr>
                  </a:outerShdw>
                </a:effectLst>
              </a:rPr>
              <a:t>Economic Benefits</a:t>
            </a:r>
          </a:p>
        </p:txBody>
      </p:sp>
      <p:pic>
        <p:nvPicPr>
          <p:cNvPr id="4" name="Picture 2"/>
          <p:cNvPicPr>
            <a:picLocks noChangeAspect="1" noChangeArrowheads="1"/>
          </p:cNvPicPr>
          <p:nvPr/>
        </p:nvPicPr>
        <p:blipFill>
          <a:blip r:embed="rId4" cstate="print">
            <a:clrChange>
              <a:clrFrom>
                <a:srgbClr val="295E8E"/>
              </a:clrFrom>
              <a:clrTo>
                <a:srgbClr val="295E8E">
                  <a:alpha val="0"/>
                </a:srgbClr>
              </a:clrTo>
            </a:clrChange>
          </a:blip>
          <a:srcRect/>
          <a:stretch>
            <a:fillRect/>
          </a:stretch>
        </p:blipFill>
        <p:spPr bwMode="auto">
          <a:xfrm>
            <a:off x="323714" y="1523468"/>
            <a:ext cx="2735095" cy="3579658"/>
          </a:xfrm>
          <a:prstGeom prst="rect">
            <a:avLst/>
          </a:prstGeom>
          <a:ln>
            <a:noFill/>
          </a:ln>
          <a:effectLst>
            <a:outerShdw blurRad="50800" dist="38100" dir="16200000" rotWithShape="0">
              <a:prstClr val="black">
                <a:alpha val="40000"/>
              </a:prstClr>
            </a:outerShdw>
          </a:effectLst>
        </p:spPr>
      </p:pic>
      <p:pic>
        <p:nvPicPr>
          <p:cNvPr id="6" name="Picture 3"/>
          <p:cNvPicPr>
            <a:picLocks noGrp="1" noChangeAspect="1" noChangeArrowheads="1"/>
          </p:cNvPicPr>
          <p:nvPr>
            <p:ph idx="1"/>
          </p:nvPr>
        </p:nvPicPr>
        <p:blipFill>
          <a:blip r:embed="rId5" cstate="print">
            <a:clrChange>
              <a:clrFrom>
                <a:srgbClr val="295E8E"/>
              </a:clrFrom>
              <a:clrTo>
                <a:srgbClr val="295E8E">
                  <a:alpha val="0"/>
                </a:srgbClr>
              </a:clrTo>
            </a:clrChange>
          </a:blip>
          <a:srcRect/>
          <a:stretch>
            <a:fillRect/>
          </a:stretch>
        </p:blipFill>
        <p:spPr bwMode="auto">
          <a:xfrm>
            <a:off x="6093658" y="1441495"/>
            <a:ext cx="2731851" cy="3608963"/>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9" name="TextBox 8"/>
          <p:cNvSpPr txBox="1"/>
          <p:nvPr/>
        </p:nvSpPr>
        <p:spPr>
          <a:xfrm>
            <a:off x="355600" y="5139267"/>
            <a:ext cx="2667000" cy="1140825"/>
          </a:xfrm>
          <a:prstGeom prst="rect">
            <a:avLst/>
          </a:prstGeom>
          <a:noFill/>
        </p:spPr>
        <p:txBody>
          <a:bodyPr wrap="square" rtlCol="0">
            <a:spAutoFit/>
          </a:bodyPr>
          <a:lstStyle/>
          <a:p>
            <a:pPr algn="ctr">
              <a:lnSpc>
                <a:spcPct val="80000"/>
              </a:lnSpc>
            </a:pPr>
            <a:r>
              <a:rPr lang="en-US" sz="2800" dirty="0" smtClean="0">
                <a:solidFill>
                  <a:schemeClr val="bg1"/>
                </a:solidFill>
                <a:effectLst>
                  <a:outerShdw blurRad="38100" dist="38100" dir="2700000" algn="tl">
                    <a:srgbClr val="000000">
                      <a:alpha val="43137"/>
                    </a:srgbClr>
                  </a:outerShdw>
                </a:effectLst>
              </a:rPr>
              <a:t>200,000 jobs supported</a:t>
            </a:r>
          </a:p>
          <a:p>
            <a:pPr>
              <a:lnSpc>
                <a:spcPct val="80000"/>
              </a:lnSpc>
            </a:pPr>
            <a:endParaRPr lang="en-US" sz="2800" dirty="0">
              <a:effectLst>
                <a:outerShdw blurRad="38100" dist="38100" dir="2700000" algn="tl">
                  <a:srgbClr val="000000">
                    <a:alpha val="43137"/>
                  </a:srgbClr>
                </a:outerShdw>
              </a:effectLst>
            </a:endParaRPr>
          </a:p>
        </p:txBody>
      </p:sp>
      <p:sp>
        <p:nvSpPr>
          <p:cNvPr id="10" name="TextBox 9"/>
          <p:cNvSpPr txBox="1"/>
          <p:nvPr/>
        </p:nvSpPr>
        <p:spPr>
          <a:xfrm>
            <a:off x="3200400" y="5207676"/>
            <a:ext cx="2743200" cy="1485535"/>
          </a:xfrm>
          <a:prstGeom prst="rect">
            <a:avLst/>
          </a:prstGeom>
          <a:noFill/>
        </p:spPr>
        <p:txBody>
          <a:bodyPr wrap="square" rtlCol="0">
            <a:spAutoFit/>
          </a:bodyPr>
          <a:lstStyle/>
          <a:p>
            <a:pPr algn="ctr">
              <a:lnSpc>
                <a:spcPct val="80000"/>
              </a:lnSpc>
            </a:pPr>
            <a:r>
              <a:rPr lang="en-US" sz="2800" dirty="0" smtClean="0">
                <a:solidFill>
                  <a:schemeClr val="bg1"/>
                </a:solidFill>
                <a:effectLst>
                  <a:outerShdw blurRad="38100" dist="38100" dir="2700000" algn="tl">
                    <a:srgbClr val="000000">
                      <a:alpha val="43137"/>
                    </a:srgbClr>
                  </a:outerShdw>
                </a:effectLst>
              </a:rPr>
              <a:t>$34 billion impact on regional GDP</a:t>
            </a:r>
          </a:p>
          <a:p>
            <a:pPr>
              <a:lnSpc>
                <a:spcPct val="80000"/>
              </a:lnSpc>
            </a:pPr>
            <a:endParaRPr lang="en-US" sz="2800" dirty="0">
              <a:effectLst>
                <a:outerShdw blurRad="38100" dist="38100" dir="2700000" algn="tl">
                  <a:srgbClr val="000000">
                    <a:alpha val="43137"/>
                  </a:srgbClr>
                </a:outerShdw>
              </a:effectLst>
            </a:endParaRPr>
          </a:p>
        </p:txBody>
      </p:sp>
      <p:sp>
        <p:nvSpPr>
          <p:cNvPr id="11" name="TextBox 10"/>
          <p:cNvSpPr txBox="1"/>
          <p:nvPr/>
        </p:nvSpPr>
        <p:spPr>
          <a:xfrm>
            <a:off x="5926667" y="5139267"/>
            <a:ext cx="3124200" cy="1485535"/>
          </a:xfrm>
          <a:prstGeom prst="rect">
            <a:avLst/>
          </a:prstGeom>
          <a:noFill/>
        </p:spPr>
        <p:txBody>
          <a:bodyPr wrap="square" rtlCol="0">
            <a:spAutoFit/>
          </a:bodyPr>
          <a:lstStyle/>
          <a:p>
            <a:pPr algn="ctr">
              <a:lnSpc>
                <a:spcPct val="80000"/>
              </a:lnSpc>
            </a:pPr>
            <a:r>
              <a:rPr lang="en-US" sz="2800" dirty="0" smtClean="0">
                <a:solidFill>
                  <a:schemeClr val="bg1"/>
                </a:solidFill>
                <a:effectLst>
                  <a:outerShdw blurRad="38100" dist="38100" dir="2700000" algn="tl">
                    <a:srgbClr val="000000">
                      <a:alpha val="43137"/>
                    </a:srgbClr>
                  </a:outerShdw>
                </a:effectLst>
              </a:rPr>
              <a:t>$18 billion rise in personal </a:t>
            </a:r>
          </a:p>
          <a:p>
            <a:pPr algn="ctr">
              <a:lnSpc>
                <a:spcPct val="80000"/>
              </a:lnSpc>
            </a:pPr>
            <a:r>
              <a:rPr lang="en-US" sz="2800" dirty="0" smtClean="0">
                <a:solidFill>
                  <a:schemeClr val="bg1"/>
                </a:solidFill>
                <a:effectLst>
                  <a:outerShdw blurRad="38100" dist="38100" dir="2700000" algn="tl">
                    <a:srgbClr val="000000">
                      <a:alpha val="43137"/>
                    </a:srgbClr>
                  </a:outerShdw>
                </a:effectLst>
              </a:rPr>
              <a:t>income</a:t>
            </a:r>
          </a:p>
          <a:p>
            <a:pPr>
              <a:lnSpc>
                <a:spcPct val="80000"/>
              </a:lnSpc>
            </a:pPr>
            <a:endParaRPr lang="en-US" sz="2800" dirty="0">
              <a:effectLst>
                <a:outerShdw blurRad="38100" dist="38100" dir="2700000" algn="tl">
                  <a:srgbClr val="000000">
                    <a:alpha val="43137"/>
                  </a:srgbClr>
                </a:outerShdw>
              </a:effectLst>
            </a:endParaRPr>
          </a:p>
        </p:txBody>
      </p:sp>
      <p:pic>
        <p:nvPicPr>
          <p:cNvPr id="12" name="Picture 3" descr="X:\ARC_LOGOS\ARC\ARClogo_black\ARClogo_black_bmp.tif"/>
          <p:cNvPicPr>
            <a:picLocks noChangeAspect="1" noChangeArrowheads="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090115" y="6345521"/>
            <a:ext cx="883615" cy="3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51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2006\06070138_05 TOD Guidelines\04 Documents_References\14 Presentation\la_rambla3_xlarge[1].jpg"/>
          <p:cNvPicPr>
            <a:picLocks noChangeAspect="1" noChangeArrowheads="1"/>
          </p:cNvPicPr>
          <p:nvPr/>
        </p:nvPicPr>
        <p:blipFill>
          <a:blip r:embed="rId3" cstate="print"/>
          <a:srcRect l="2940" r="5882"/>
          <a:stretch>
            <a:fillRect/>
          </a:stretch>
        </p:blipFill>
        <p:spPr bwMode="auto">
          <a:xfrm>
            <a:off x="2086567" y="0"/>
            <a:ext cx="7726381" cy="6858000"/>
          </a:xfrm>
          <a:prstGeom prst="rect">
            <a:avLst/>
          </a:prstGeom>
          <a:noFill/>
          <a:ln w="9525">
            <a:noFill/>
            <a:miter lim="800000"/>
            <a:headEnd/>
            <a:tailEnd/>
          </a:ln>
        </p:spPr>
      </p:pic>
      <p:pic>
        <p:nvPicPr>
          <p:cNvPr id="4" name="Picture 3" descr="P:\2006\06070138_05 TOD Guidelines\04 Documents_References\14 Presentation\decatur.jpg"/>
          <p:cNvPicPr>
            <a:picLocks noChangeAspect="1" noChangeArrowheads="1"/>
          </p:cNvPicPr>
          <p:nvPr/>
        </p:nvPicPr>
        <p:blipFill>
          <a:blip r:embed="rId4" cstate="print">
            <a:lum bright="10000"/>
          </a:blip>
          <a:srcRect t="9279" b="4124"/>
          <a:stretch>
            <a:fillRect/>
          </a:stretch>
        </p:blipFill>
        <p:spPr bwMode="auto">
          <a:xfrm>
            <a:off x="0" y="0"/>
            <a:ext cx="3855720" cy="6858000"/>
          </a:xfrm>
          <a:prstGeom prst="rect">
            <a:avLst/>
          </a:prstGeom>
          <a:noFill/>
          <a:ln w="9525">
            <a:noFill/>
            <a:miter lim="800000"/>
            <a:headEnd/>
            <a:tailEnd/>
          </a:ln>
        </p:spPr>
      </p:pic>
      <p:sp>
        <p:nvSpPr>
          <p:cNvPr id="5" name="Rectangle 4"/>
          <p:cNvSpPr/>
          <p:nvPr/>
        </p:nvSpPr>
        <p:spPr>
          <a:xfrm>
            <a:off x="152400" y="198120"/>
            <a:ext cx="6841148" cy="698012"/>
          </a:xfrm>
          <a:prstGeom prst="rect">
            <a:avLst/>
          </a:prstGeom>
        </p:spPr>
        <p:txBody>
          <a:bodyPr wrap="square">
            <a:spAutoFit/>
          </a:bodyPr>
          <a:lstStyle/>
          <a:p>
            <a:pPr>
              <a:lnSpc>
                <a:spcPct val="80000"/>
              </a:lnSpc>
            </a:pPr>
            <a:r>
              <a:rPr lang="en-US" sz="4800" b="1" dirty="0" smtClean="0">
                <a:effectLst>
                  <a:outerShdw blurRad="38100" dist="38100" dir="2700000" algn="tl">
                    <a:srgbClr val="000000">
                      <a:alpha val="43137"/>
                    </a:srgbClr>
                  </a:outerShdw>
                </a:effectLst>
              </a:rPr>
              <a:t>Economic Development</a:t>
            </a:r>
          </a:p>
        </p:txBody>
      </p:sp>
    </p:spTree>
    <p:extLst>
      <p:ext uri="{BB962C8B-B14F-4D97-AF65-F5344CB8AC3E}">
        <p14:creationId xmlns:p14="http://schemas.microsoft.com/office/powerpoint/2010/main" val="2339889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westsidevillagecondos.com/wp-content/gallery/historic-westside-village/0110_washington.jpg"/>
          <p:cNvPicPr>
            <a:picLocks noChangeAspect="1" noChangeArrowheads="1"/>
          </p:cNvPicPr>
          <p:nvPr/>
        </p:nvPicPr>
        <p:blipFill>
          <a:blip r:embed="rId3" cstate="print"/>
          <a:srcRect/>
          <a:stretch>
            <a:fillRect/>
          </a:stretch>
        </p:blipFill>
        <p:spPr bwMode="auto">
          <a:xfrm>
            <a:off x="1" y="3614546"/>
            <a:ext cx="4648200" cy="324345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descr="Townhomes on old parking lot.JPG"/>
          <p:cNvPicPr>
            <a:picLocks noChangeAspect="1"/>
          </p:cNvPicPr>
          <p:nvPr/>
        </p:nvPicPr>
        <p:blipFill>
          <a:blip r:embed="rId4" cstate="print"/>
          <a:srcRect t="16264" b="31514"/>
          <a:stretch>
            <a:fillRect/>
          </a:stretch>
        </p:blipFill>
        <p:spPr>
          <a:xfrm>
            <a:off x="0" y="0"/>
            <a:ext cx="9144000" cy="35814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513626" y="152400"/>
            <a:ext cx="6841148" cy="698012"/>
          </a:xfrm>
          <a:prstGeom prst="rect">
            <a:avLst/>
          </a:prstGeom>
        </p:spPr>
        <p:txBody>
          <a:bodyPr wrap="square">
            <a:spAutoFit/>
          </a:bodyPr>
          <a:lstStyle/>
          <a:p>
            <a:pPr>
              <a:lnSpc>
                <a:spcPct val="80000"/>
              </a:lnSpc>
            </a:pPr>
            <a:r>
              <a:rPr lang="en-US" sz="4800" b="1" dirty="0" smtClean="0">
                <a:effectLst>
                  <a:outerShdw blurRad="38100" dist="38100" dir="2700000" algn="tl">
                    <a:srgbClr val="000000">
                      <a:alpha val="43137"/>
                    </a:srgbClr>
                  </a:outerShdw>
                </a:effectLst>
              </a:rPr>
              <a:t>Housing Near Transit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3614546"/>
            <a:ext cx="4495799" cy="324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44653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ardealexpert.com/wp-content/uploads/2010/05/3389452476_9c0e01936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28575">
            <a:noFill/>
          </a:ln>
        </p:spPr>
      </p:pic>
      <p:sp>
        <p:nvSpPr>
          <p:cNvPr id="6" name="Rectangle 5"/>
          <p:cNvSpPr/>
          <p:nvPr/>
        </p:nvSpPr>
        <p:spPr>
          <a:xfrm>
            <a:off x="410591" y="234198"/>
            <a:ext cx="8297696" cy="707886"/>
          </a:xfrm>
          <a:prstGeom prst="rect">
            <a:avLst/>
          </a:prstGeom>
        </p:spPr>
        <p:txBody>
          <a:bodyPr wrap="square">
            <a:spAutoFit/>
          </a:bodyPr>
          <a:lstStyle/>
          <a:p>
            <a:pPr algn="ctr">
              <a:lnSpc>
                <a:spcPct val="80000"/>
              </a:lnSpc>
            </a:pPr>
            <a:r>
              <a:rPr lang="en-US" sz="4800" b="1" dirty="0" smtClean="0">
                <a:solidFill>
                  <a:schemeClr val="bg1"/>
                </a:solidFill>
                <a:effectLst>
                  <a:outerShdw blurRad="38100" dist="38100" dir="2700000" algn="tl">
                    <a:srgbClr val="000000">
                      <a:alpha val="43137"/>
                    </a:srgbClr>
                  </a:outerShdw>
                </a:effectLst>
              </a:rPr>
              <a:t>Over </a:t>
            </a:r>
            <a:r>
              <a:rPr lang="en-US" sz="4800" b="1" dirty="0" smtClean="0">
                <a:solidFill>
                  <a:srgbClr val="FF8510"/>
                </a:solidFill>
                <a:effectLst>
                  <a:outerShdw blurRad="38100" dist="38100" dir="2700000" algn="tl">
                    <a:srgbClr val="000000">
                      <a:alpha val="43137"/>
                    </a:srgbClr>
                  </a:outerShdw>
                </a:effectLst>
              </a:rPr>
              <a:t>$9 billion </a:t>
            </a:r>
            <a:r>
              <a:rPr lang="en-US" sz="4800" b="1" dirty="0" smtClean="0">
                <a:solidFill>
                  <a:schemeClr val="bg1"/>
                </a:solidFill>
                <a:effectLst>
                  <a:outerShdw blurRad="38100" dist="38100" dir="2700000" algn="tl">
                    <a:srgbClr val="000000">
                      <a:alpha val="43137"/>
                    </a:srgbClr>
                  </a:outerShdw>
                </a:effectLst>
              </a:rPr>
              <a:t>saved</a:t>
            </a:r>
          </a:p>
        </p:txBody>
      </p:sp>
      <p:pic>
        <p:nvPicPr>
          <p:cNvPr id="5"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6611" y="6365746"/>
            <a:ext cx="837120" cy="36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84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97000" y="2783194"/>
            <a:ext cx="6400800" cy="1298817"/>
          </a:xfrm>
          <a:prstGeom prst="rect">
            <a:avLst/>
          </a:prstGeom>
          <a:noFill/>
        </p:spPr>
        <p:txBody>
          <a:bodyPr wrap="square" rtlCol="0">
            <a:spAutoFit/>
          </a:bodyPr>
          <a:lstStyle/>
          <a:p>
            <a:pPr algn="ctr">
              <a:lnSpc>
                <a:spcPct val="80000"/>
              </a:lnSpc>
            </a:pPr>
            <a:r>
              <a:rPr lang="en-US" sz="4800" b="1" dirty="0" smtClean="0">
                <a:solidFill>
                  <a:schemeClr val="bg1"/>
                </a:solidFill>
                <a:effectLst>
                  <a:outerShdw blurRad="50800" dist="38100" dir="2700000" algn="tl" rotWithShape="0">
                    <a:srgbClr val="000000">
                      <a:alpha val="75000"/>
                    </a:srgbClr>
                  </a:outerShdw>
                </a:effectLst>
              </a:rPr>
              <a:t>Transportation is the lifeblood of the region</a:t>
            </a:r>
            <a:endParaRPr lang="en-US" sz="4800" b="1" dirty="0">
              <a:solidFill>
                <a:schemeClr val="bg1"/>
              </a:solidFill>
              <a:effectLst>
                <a:outerShdw blurRad="50800" dist="38100" dir="2700000" algn="tl" rotWithShape="0">
                  <a:srgbClr val="000000">
                    <a:alpha val="75000"/>
                  </a:srgbClr>
                </a:outerShdw>
              </a:effectLst>
            </a:endParaRPr>
          </a:p>
        </p:txBody>
      </p:sp>
      <p:pic>
        <p:nvPicPr>
          <p:cNvPr id="5" name="Traffic002-ProRes 422_768K.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0" y="0"/>
            <a:ext cx="9977820" cy="6858000"/>
          </a:xfrm>
          <a:prstGeom prst="rect">
            <a:avLst/>
          </a:prstGeom>
        </p:spPr>
      </p:pic>
      <p:pic>
        <p:nvPicPr>
          <p:cNvPr id="7" name="Picture 3" descr="X:\ARC_LOGOS\ARC\ARClogo_black\ARClogo_black_bmp.t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3620" y="6325296"/>
            <a:ext cx="930109" cy="404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191" y="236176"/>
            <a:ext cx="2461098" cy="584775"/>
          </a:xfrm>
          <a:prstGeom prst="rect">
            <a:avLst/>
          </a:prstGeom>
        </p:spPr>
        <p:txBody>
          <a:bodyPr wrap="square">
            <a:spAutoFit/>
          </a:bodyPr>
          <a:lstStyle/>
          <a:p>
            <a:r>
              <a:rPr lang="en-US" sz="3200" b="1" dirty="0" smtClean="0">
                <a:solidFill>
                  <a:schemeClr val="bg1"/>
                </a:solidFill>
              </a:rPr>
              <a:t>Saves fuel</a:t>
            </a:r>
          </a:p>
        </p:txBody>
      </p:sp>
      <p:pic>
        <p:nvPicPr>
          <p:cNvPr id="18434" name="Picture 2" descr="2011 Honda Accord Coupe Tail Pipe View on Lincah.Com">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792" r="14792"/>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7076" y="5338257"/>
            <a:ext cx="6841148" cy="1288943"/>
          </a:xfrm>
          <a:prstGeom prst="rect">
            <a:avLst/>
          </a:prstGeom>
        </p:spPr>
        <p:txBody>
          <a:bodyPr wrap="square">
            <a:spAutoFit/>
          </a:bodyPr>
          <a:lstStyle/>
          <a:p>
            <a:pPr>
              <a:lnSpc>
                <a:spcPct val="80000"/>
              </a:lnSpc>
            </a:pPr>
            <a:r>
              <a:rPr lang="en-US" sz="4800" b="1" dirty="0" smtClean="0">
                <a:solidFill>
                  <a:schemeClr val="bg1"/>
                </a:solidFill>
                <a:effectLst>
                  <a:outerShdw blurRad="38100" dist="38100" dir="2700000" algn="tl">
                    <a:srgbClr val="000000">
                      <a:alpha val="43137"/>
                    </a:srgbClr>
                  </a:outerShdw>
                </a:effectLst>
              </a:rPr>
              <a:t>1.2 million fewer pounds of </a:t>
            </a:r>
            <a:r>
              <a:rPr lang="en-US" sz="4800" b="1" dirty="0" smtClean="0">
                <a:solidFill>
                  <a:srgbClr val="3C4EBC"/>
                </a:solidFill>
                <a:effectLst>
                  <a:outerShdw blurRad="38100" dist="38100" dir="2700000" algn="tl">
                    <a:srgbClr val="000000">
                      <a:alpha val="43137"/>
                    </a:srgbClr>
                  </a:outerShdw>
                </a:effectLst>
              </a:rPr>
              <a:t>tailpipe pollution </a:t>
            </a:r>
            <a:r>
              <a:rPr lang="en-US" sz="4800" b="1" dirty="0" smtClean="0">
                <a:solidFill>
                  <a:schemeClr val="bg1"/>
                </a:solidFill>
                <a:effectLst>
                  <a:outerShdw blurRad="38100" dist="38100" dir="2700000" algn="tl">
                    <a:srgbClr val="000000">
                      <a:alpha val="43137"/>
                    </a:srgbClr>
                  </a:outerShdw>
                </a:effectLst>
              </a:rPr>
              <a:t>daily</a:t>
            </a:r>
          </a:p>
        </p:txBody>
      </p:sp>
      <p:pic>
        <p:nvPicPr>
          <p:cNvPr id="5" name="Picture 3" descr="X:\ARC_LOGOS\ARC\ARClogo_black\ARClogo_black_bmp.t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3620" y="6325296"/>
            <a:ext cx="930110" cy="40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87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old man and kid.jpg"/>
          <p:cNvPicPr>
            <a:picLocks noGrp="1" noChangeAspect="1"/>
          </p:cNvPicPr>
          <p:nvPr>
            <p:ph idx="1"/>
          </p:nvPr>
        </p:nvPicPr>
        <p:blipFill>
          <a:blip r:embed="rId3" cstate="print"/>
          <a:stretch>
            <a:fillRect/>
          </a:stretch>
        </p:blipFill>
        <p:spPr>
          <a:xfrm>
            <a:off x="0" y="0"/>
            <a:ext cx="9143999" cy="6858000"/>
          </a:xfrm>
        </p:spPr>
      </p:pic>
      <p:pic>
        <p:nvPicPr>
          <p:cNvPr id="4"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3620" y="6325296"/>
            <a:ext cx="930110" cy="404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i.telegraph.co.uk/multimedia/archive/01381/trafficlights_1381131c.jpg"/>
          <p:cNvPicPr>
            <a:picLocks noChangeAspect="1" noChangeArrowheads="1"/>
          </p:cNvPicPr>
          <p:nvPr/>
        </p:nvPicPr>
        <p:blipFill rotWithShape="1">
          <a:blip r:embed="rId3" cstate="print"/>
          <a:srcRect r="21363"/>
          <a:stretch/>
        </p:blipFill>
        <p:spPr bwMode="auto">
          <a:xfrm>
            <a:off x="0" y="0"/>
            <a:ext cx="9144000" cy="6858000"/>
          </a:xfrm>
          <a:prstGeom prst="rect">
            <a:avLst/>
          </a:prstGeom>
          <a:noFill/>
          <a:ln w="28575">
            <a:noFill/>
          </a:ln>
        </p:spPr>
      </p:pic>
      <p:sp>
        <p:nvSpPr>
          <p:cNvPr id="5" name="Rectangle 4"/>
          <p:cNvSpPr/>
          <p:nvPr/>
        </p:nvSpPr>
        <p:spPr>
          <a:xfrm>
            <a:off x="349283" y="5332280"/>
            <a:ext cx="3946777" cy="1298817"/>
          </a:xfrm>
          <a:prstGeom prst="rect">
            <a:avLst/>
          </a:prstGeom>
        </p:spPr>
        <p:txBody>
          <a:bodyPr wrap="square">
            <a:spAutoFit/>
          </a:bodyPr>
          <a:lstStyle/>
          <a:p>
            <a:pPr>
              <a:lnSpc>
                <a:spcPct val="80000"/>
              </a:lnSpc>
            </a:pPr>
            <a:r>
              <a:rPr lang="en-US" sz="4800" b="1" dirty="0" smtClean="0">
                <a:solidFill>
                  <a:schemeClr val="bg1"/>
                </a:solidFill>
                <a:effectLst>
                  <a:outerShdw blurRad="38100" dist="38100" dir="2700000" algn="tl">
                    <a:srgbClr val="000000">
                      <a:alpha val="43137"/>
                    </a:srgbClr>
                  </a:outerShdw>
                </a:effectLst>
              </a:rPr>
              <a:t>More efficient </a:t>
            </a:r>
            <a:r>
              <a:rPr lang="en-US" sz="4800" b="1" dirty="0" smtClean="0">
                <a:solidFill>
                  <a:srgbClr val="6FE776"/>
                </a:solidFill>
                <a:effectLst>
                  <a:outerShdw blurRad="38100" dist="38100" dir="2700000" algn="tl">
                    <a:srgbClr val="000000">
                      <a:alpha val="43137"/>
                    </a:srgbClr>
                  </a:outerShdw>
                </a:effectLst>
              </a:rPr>
              <a:t>roadways</a:t>
            </a:r>
          </a:p>
        </p:txBody>
      </p:sp>
      <p:pic>
        <p:nvPicPr>
          <p:cNvPr id="6"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2108" y="6372488"/>
            <a:ext cx="821622" cy="35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58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Documents and Settings\DAVIDDO\Desktop\CumberlandFocused.jpg"/>
          <p:cNvPicPr>
            <a:picLocks noChangeAspect="1" noChangeArrowheads="1"/>
          </p:cNvPicPr>
          <p:nvPr/>
        </p:nvPicPr>
        <p:blipFill>
          <a:blip r:embed="rId3" cstate="print"/>
          <a:srcRect/>
          <a:stretch>
            <a:fillRect/>
          </a:stretch>
        </p:blipFill>
        <p:spPr bwMode="auto">
          <a:xfrm>
            <a:off x="0" y="0"/>
            <a:ext cx="7454291" cy="6858000"/>
          </a:xfrm>
          <a:prstGeom prst="rect">
            <a:avLst/>
          </a:prstGeom>
          <a:noFill/>
        </p:spPr>
      </p:pic>
      <p:sp>
        <p:nvSpPr>
          <p:cNvPr id="7" name="Rectangle 6"/>
          <p:cNvSpPr/>
          <p:nvPr/>
        </p:nvSpPr>
        <p:spPr>
          <a:xfrm>
            <a:off x="7620000" y="4779567"/>
            <a:ext cx="1295400" cy="533400"/>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With TIA</a:t>
            </a:r>
            <a:endParaRPr lang="en-US" b="1" dirty="0">
              <a:solidFill>
                <a:sysClr val="windowText" lastClr="000000"/>
              </a:solidFill>
            </a:endParaRPr>
          </a:p>
        </p:txBody>
      </p:sp>
      <p:sp>
        <p:nvSpPr>
          <p:cNvPr id="8" name="TextBox 7"/>
          <p:cNvSpPr txBox="1"/>
          <p:nvPr/>
        </p:nvSpPr>
        <p:spPr>
          <a:xfrm>
            <a:off x="6705600" y="3331767"/>
            <a:ext cx="2438400" cy="923330"/>
          </a:xfrm>
          <a:prstGeom prst="rect">
            <a:avLst/>
          </a:prstGeom>
          <a:solidFill>
            <a:schemeClr val="bg1"/>
          </a:solidFill>
        </p:spPr>
        <p:txBody>
          <a:bodyPr wrap="square" rtlCol="0">
            <a:spAutoFit/>
          </a:bodyPr>
          <a:lstStyle/>
          <a:p>
            <a:r>
              <a:rPr lang="en-US" b="1" dirty="0" smtClean="0"/>
              <a:t>45 Minute Car Travel Shed from Cumberland</a:t>
            </a:r>
            <a:endParaRPr lang="en-US" b="1" dirty="0"/>
          </a:p>
          <a:p>
            <a:r>
              <a:rPr lang="en-US" b="1" dirty="0" smtClean="0"/>
              <a:t>117,000 more workers</a:t>
            </a:r>
          </a:p>
        </p:txBody>
      </p:sp>
      <p:sp>
        <p:nvSpPr>
          <p:cNvPr id="9" name="Rectangle 8"/>
          <p:cNvSpPr/>
          <p:nvPr/>
        </p:nvSpPr>
        <p:spPr>
          <a:xfrm>
            <a:off x="7620000" y="5389167"/>
            <a:ext cx="1295400" cy="5334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Without TIA</a:t>
            </a:r>
            <a:endParaRPr lang="en-US" b="1" dirty="0">
              <a:solidFill>
                <a:sysClr val="windowText" lastClr="000000"/>
              </a:solidFill>
            </a:endParaRPr>
          </a:p>
        </p:txBody>
      </p:sp>
      <p:sp>
        <p:nvSpPr>
          <p:cNvPr id="10" name="Freeform 9"/>
          <p:cNvSpPr/>
          <p:nvPr/>
        </p:nvSpPr>
        <p:spPr>
          <a:xfrm>
            <a:off x="1769000" y="141478"/>
            <a:ext cx="3869800" cy="5268739"/>
          </a:xfrm>
          <a:custGeom>
            <a:avLst/>
            <a:gdLst>
              <a:gd name="connsiteX0" fmla="*/ 0 w 2819400"/>
              <a:gd name="connsiteY0" fmla="*/ 1409700 h 2819400"/>
              <a:gd name="connsiteX1" fmla="*/ 412893 w 2819400"/>
              <a:gd name="connsiteY1" fmla="*/ 412892 h 2819400"/>
              <a:gd name="connsiteX2" fmla="*/ 1409702 w 2819400"/>
              <a:gd name="connsiteY2" fmla="*/ 2 h 2819400"/>
              <a:gd name="connsiteX3" fmla="*/ 2406510 w 2819400"/>
              <a:gd name="connsiteY3" fmla="*/ 412895 h 2819400"/>
              <a:gd name="connsiteX4" fmla="*/ 2819400 w 2819400"/>
              <a:gd name="connsiteY4" fmla="*/ 1409704 h 2819400"/>
              <a:gd name="connsiteX5" fmla="*/ 2406508 w 2819400"/>
              <a:gd name="connsiteY5" fmla="*/ 2406513 h 2819400"/>
              <a:gd name="connsiteX6" fmla="*/ 1409699 w 2819400"/>
              <a:gd name="connsiteY6" fmla="*/ 2819404 h 2819400"/>
              <a:gd name="connsiteX7" fmla="*/ 412891 w 2819400"/>
              <a:gd name="connsiteY7" fmla="*/ 2406512 h 2819400"/>
              <a:gd name="connsiteX8" fmla="*/ 0 w 2819400"/>
              <a:gd name="connsiteY8" fmla="*/ 1409703 h 2819400"/>
              <a:gd name="connsiteX9" fmla="*/ 0 w 2819400"/>
              <a:gd name="connsiteY9" fmla="*/ 1409700 h 2819400"/>
              <a:gd name="connsiteX0" fmla="*/ 35770 w 2855171"/>
              <a:gd name="connsiteY0" fmla="*/ 1445470 h 2855174"/>
              <a:gd name="connsiteX1" fmla="*/ 264370 w 2855171"/>
              <a:gd name="connsiteY1" fmla="*/ 264370 h 2855174"/>
              <a:gd name="connsiteX2" fmla="*/ 1445472 w 2855171"/>
              <a:gd name="connsiteY2" fmla="*/ 35772 h 2855174"/>
              <a:gd name="connsiteX3" fmla="*/ 2442280 w 2855171"/>
              <a:gd name="connsiteY3" fmla="*/ 448665 h 2855174"/>
              <a:gd name="connsiteX4" fmla="*/ 2855170 w 2855171"/>
              <a:gd name="connsiteY4" fmla="*/ 1445474 h 2855174"/>
              <a:gd name="connsiteX5" fmla="*/ 2442278 w 2855171"/>
              <a:gd name="connsiteY5" fmla="*/ 2442283 h 2855174"/>
              <a:gd name="connsiteX6" fmla="*/ 1445469 w 2855171"/>
              <a:gd name="connsiteY6" fmla="*/ 2855174 h 2855174"/>
              <a:gd name="connsiteX7" fmla="*/ 448661 w 2855171"/>
              <a:gd name="connsiteY7" fmla="*/ 2442282 h 2855174"/>
              <a:gd name="connsiteX8" fmla="*/ 35770 w 2855171"/>
              <a:gd name="connsiteY8" fmla="*/ 1445473 h 2855174"/>
              <a:gd name="connsiteX9" fmla="*/ 35770 w 2855171"/>
              <a:gd name="connsiteY9" fmla="*/ 1445470 h 2855174"/>
              <a:gd name="connsiteX0" fmla="*/ 304800 w 2819401"/>
              <a:gd name="connsiteY0" fmla="*/ 1402314 h 2850118"/>
              <a:gd name="connsiteX1" fmla="*/ 228600 w 2819401"/>
              <a:gd name="connsiteY1" fmla="*/ 259314 h 2850118"/>
              <a:gd name="connsiteX2" fmla="*/ 1409702 w 2819401"/>
              <a:gd name="connsiteY2" fmla="*/ 30716 h 2850118"/>
              <a:gd name="connsiteX3" fmla="*/ 2406510 w 2819401"/>
              <a:gd name="connsiteY3" fmla="*/ 443609 h 2850118"/>
              <a:gd name="connsiteX4" fmla="*/ 2819400 w 2819401"/>
              <a:gd name="connsiteY4" fmla="*/ 1440418 h 2850118"/>
              <a:gd name="connsiteX5" fmla="*/ 2406508 w 2819401"/>
              <a:gd name="connsiteY5" fmla="*/ 2437227 h 2850118"/>
              <a:gd name="connsiteX6" fmla="*/ 1409699 w 2819401"/>
              <a:gd name="connsiteY6" fmla="*/ 2850118 h 2850118"/>
              <a:gd name="connsiteX7" fmla="*/ 412891 w 2819401"/>
              <a:gd name="connsiteY7" fmla="*/ 2437226 h 2850118"/>
              <a:gd name="connsiteX8" fmla="*/ 0 w 2819401"/>
              <a:gd name="connsiteY8" fmla="*/ 1440417 h 2850118"/>
              <a:gd name="connsiteX9" fmla="*/ 304800 w 2819401"/>
              <a:gd name="connsiteY9" fmla="*/ 1402314 h 2850118"/>
              <a:gd name="connsiteX0" fmla="*/ 304800 w 2819401"/>
              <a:gd name="connsiteY0" fmla="*/ 1402314 h 2868133"/>
              <a:gd name="connsiteX1" fmla="*/ 228600 w 2819401"/>
              <a:gd name="connsiteY1" fmla="*/ 259314 h 2868133"/>
              <a:gd name="connsiteX2" fmla="*/ 1409702 w 2819401"/>
              <a:gd name="connsiteY2" fmla="*/ 30716 h 2868133"/>
              <a:gd name="connsiteX3" fmla="*/ 2406510 w 2819401"/>
              <a:gd name="connsiteY3" fmla="*/ 443609 h 2868133"/>
              <a:gd name="connsiteX4" fmla="*/ 2819400 w 2819401"/>
              <a:gd name="connsiteY4" fmla="*/ 1440418 h 2868133"/>
              <a:gd name="connsiteX5" fmla="*/ 2406508 w 2819401"/>
              <a:gd name="connsiteY5" fmla="*/ 2437227 h 2868133"/>
              <a:gd name="connsiteX6" fmla="*/ 1409699 w 2819401"/>
              <a:gd name="connsiteY6" fmla="*/ 2850118 h 2868133"/>
              <a:gd name="connsiteX7" fmla="*/ 762000 w 2819401"/>
              <a:gd name="connsiteY7" fmla="*/ 2545314 h 2868133"/>
              <a:gd name="connsiteX8" fmla="*/ 0 w 2819401"/>
              <a:gd name="connsiteY8" fmla="*/ 1440417 h 2868133"/>
              <a:gd name="connsiteX9" fmla="*/ 304800 w 281940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3147529"/>
              <a:gd name="connsiteX1" fmla="*/ 184150 w 2774951"/>
              <a:gd name="connsiteY1" fmla="*/ 259314 h 3147529"/>
              <a:gd name="connsiteX2" fmla="*/ 1365252 w 2774951"/>
              <a:gd name="connsiteY2" fmla="*/ 30716 h 3147529"/>
              <a:gd name="connsiteX3" fmla="*/ 2362060 w 2774951"/>
              <a:gd name="connsiteY3" fmla="*/ 443609 h 3147529"/>
              <a:gd name="connsiteX4" fmla="*/ 2774950 w 2774951"/>
              <a:gd name="connsiteY4" fmla="*/ 1440418 h 3147529"/>
              <a:gd name="connsiteX5" fmla="*/ 2362058 w 2774951"/>
              <a:gd name="connsiteY5" fmla="*/ 2437227 h 3147529"/>
              <a:gd name="connsiteX6" fmla="*/ 1860550 w 2774951"/>
              <a:gd name="connsiteY6" fmla="*/ 3078714 h 3147529"/>
              <a:gd name="connsiteX7" fmla="*/ 1365249 w 2774951"/>
              <a:gd name="connsiteY7" fmla="*/ 2850118 h 3147529"/>
              <a:gd name="connsiteX8" fmla="*/ 717550 w 2774951"/>
              <a:gd name="connsiteY8" fmla="*/ 2545314 h 3147529"/>
              <a:gd name="connsiteX9" fmla="*/ 412750 w 2774951"/>
              <a:gd name="connsiteY9" fmla="*/ 1783314 h 3147529"/>
              <a:gd name="connsiteX10" fmla="*/ 260350 w 2774951"/>
              <a:gd name="connsiteY10" fmla="*/ 1402314 h 3147529"/>
              <a:gd name="connsiteX0" fmla="*/ 260350 w 2774951"/>
              <a:gd name="connsiteY0" fmla="*/ 1402314 h 3160228"/>
              <a:gd name="connsiteX1" fmla="*/ 184150 w 2774951"/>
              <a:gd name="connsiteY1" fmla="*/ 259314 h 3160228"/>
              <a:gd name="connsiteX2" fmla="*/ 1365252 w 2774951"/>
              <a:gd name="connsiteY2" fmla="*/ 30716 h 3160228"/>
              <a:gd name="connsiteX3" fmla="*/ 2362060 w 2774951"/>
              <a:gd name="connsiteY3" fmla="*/ 443609 h 3160228"/>
              <a:gd name="connsiteX4" fmla="*/ 2774950 w 2774951"/>
              <a:gd name="connsiteY4" fmla="*/ 1440418 h 3160228"/>
              <a:gd name="connsiteX5" fmla="*/ 2362058 w 2774951"/>
              <a:gd name="connsiteY5" fmla="*/ 2437227 h 3160228"/>
              <a:gd name="connsiteX6" fmla="*/ 1860550 w 2774951"/>
              <a:gd name="connsiteY6" fmla="*/ 3078714 h 3160228"/>
              <a:gd name="connsiteX7" fmla="*/ 1327150 w 2774951"/>
              <a:gd name="connsiteY7" fmla="*/ 2926314 h 3160228"/>
              <a:gd name="connsiteX8" fmla="*/ 717550 w 2774951"/>
              <a:gd name="connsiteY8" fmla="*/ 2545314 h 3160228"/>
              <a:gd name="connsiteX9" fmla="*/ 412750 w 2774951"/>
              <a:gd name="connsiteY9" fmla="*/ 1783314 h 3160228"/>
              <a:gd name="connsiteX10" fmla="*/ 260350 w 2774951"/>
              <a:gd name="connsiteY10" fmla="*/ 1402314 h 3160228"/>
              <a:gd name="connsiteX0" fmla="*/ 260350 w 3003551"/>
              <a:gd name="connsiteY0" fmla="*/ 1402314 h 3160228"/>
              <a:gd name="connsiteX1" fmla="*/ 184150 w 3003551"/>
              <a:gd name="connsiteY1" fmla="*/ 259314 h 3160228"/>
              <a:gd name="connsiteX2" fmla="*/ 1365252 w 3003551"/>
              <a:gd name="connsiteY2" fmla="*/ 30716 h 3160228"/>
              <a:gd name="connsiteX3" fmla="*/ 2362060 w 3003551"/>
              <a:gd name="connsiteY3" fmla="*/ 443609 h 3160228"/>
              <a:gd name="connsiteX4" fmla="*/ 3003550 w 3003551"/>
              <a:gd name="connsiteY4" fmla="*/ 1478513 h 3160228"/>
              <a:gd name="connsiteX5" fmla="*/ 2362058 w 3003551"/>
              <a:gd name="connsiteY5" fmla="*/ 2437227 h 3160228"/>
              <a:gd name="connsiteX6" fmla="*/ 1860550 w 3003551"/>
              <a:gd name="connsiteY6" fmla="*/ 3078714 h 3160228"/>
              <a:gd name="connsiteX7" fmla="*/ 1327150 w 3003551"/>
              <a:gd name="connsiteY7" fmla="*/ 2926314 h 3160228"/>
              <a:gd name="connsiteX8" fmla="*/ 717550 w 3003551"/>
              <a:gd name="connsiteY8" fmla="*/ 2545314 h 3160228"/>
              <a:gd name="connsiteX9" fmla="*/ 412750 w 3003551"/>
              <a:gd name="connsiteY9" fmla="*/ 1783314 h 3160228"/>
              <a:gd name="connsiteX10" fmla="*/ 260350 w 3003551"/>
              <a:gd name="connsiteY10" fmla="*/ 1402314 h 3160228"/>
              <a:gd name="connsiteX0" fmla="*/ 260350 w 3048553"/>
              <a:gd name="connsiteY0" fmla="*/ 1402314 h 3160228"/>
              <a:gd name="connsiteX1" fmla="*/ 184150 w 3048553"/>
              <a:gd name="connsiteY1" fmla="*/ 259314 h 3160228"/>
              <a:gd name="connsiteX2" fmla="*/ 1365252 w 3048553"/>
              <a:gd name="connsiteY2" fmla="*/ 30716 h 3160228"/>
              <a:gd name="connsiteX3" fmla="*/ 2362060 w 3048553"/>
              <a:gd name="connsiteY3" fmla="*/ 443609 h 3160228"/>
              <a:gd name="connsiteX4" fmla="*/ 2546350 w 3048553"/>
              <a:gd name="connsiteY4" fmla="*/ 716513 h 3160228"/>
              <a:gd name="connsiteX5" fmla="*/ 3003550 w 3048553"/>
              <a:gd name="connsiteY5" fmla="*/ 1478513 h 3160228"/>
              <a:gd name="connsiteX6" fmla="*/ 2362058 w 3048553"/>
              <a:gd name="connsiteY6" fmla="*/ 2437227 h 3160228"/>
              <a:gd name="connsiteX7" fmla="*/ 1860550 w 3048553"/>
              <a:gd name="connsiteY7" fmla="*/ 3078714 h 3160228"/>
              <a:gd name="connsiteX8" fmla="*/ 1327150 w 3048553"/>
              <a:gd name="connsiteY8" fmla="*/ 2926314 h 3160228"/>
              <a:gd name="connsiteX9" fmla="*/ 717550 w 3048553"/>
              <a:gd name="connsiteY9" fmla="*/ 2545314 h 3160228"/>
              <a:gd name="connsiteX10" fmla="*/ 412750 w 3048553"/>
              <a:gd name="connsiteY10" fmla="*/ 1783314 h 3160228"/>
              <a:gd name="connsiteX11" fmla="*/ 260350 w 3048553"/>
              <a:gd name="connsiteY11" fmla="*/ 1402314 h 3160228"/>
              <a:gd name="connsiteX0" fmla="*/ 260350 w 3048553"/>
              <a:gd name="connsiteY0" fmla="*/ 1409698 h 3167612"/>
              <a:gd name="connsiteX1" fmla="*/ 184150 w 3048553"/>
              <a:gd name="connsiteY1" fmla="*/ 266698 h 3167612"/>
              <a:gd name="connsiteX2" fmla="*/ 1365252 w 3048553"/>
              <a:gd name="connsiteY2" fmla="*/ 38100 h 3167612"/>
              <a:gd name="connsiteX3" fmla="*/ 2241550 w 3048553"/>
              <a:gd name="connsiteY3" fmla="*/ 495297 h 3167612"/>
              <a:gd name="connsiteX4" fmla="*/ 2546350 w 3048553"/>
              <a:gd name="connsiteY4" fmla="*/ 723897 h 3167612"/>
              <a:gd name="connsiteX5" fmla="*/ 3003550 w 3048553"/>
              <a:gd name="connsiteY5" fmla="*/ 1485897 h 3167612"/>
              <a:gd name="connsiteX6" fmla="*/ 2362058 w 3048553"/>
              <a:gd name="connsiteY6" fmla="*/ 2444611 h 3167612"/>
              <a:gd name="connsiteX7" fmla="*/ 1860550 w 3048553"/>
              <a:gd name="connsiteY7" fmla="*/ 3086098 h 3167612"/>
              <a:gd name="connsiteX8" fmla="*/ 1327150 w 3048553"/>
              <a:gd name="connsiteY8" fmla="*/ 2933698 h 3167612"/>
              <a:gd name="connsiteX9" fmla="*/ 717550 w 3048553"/>
              <a:gd name="connsiteY9" fmla="*/ 2552698 h 3167612"/>
              <a:gd name="connsiteX10" fmla="*/ 412750 w 3048553"/>
              <a:gd name="connsiteY10" fmla="*/ 1790698 h 3167612"/>
              <a:gd name="connsiteX11" fmla="*/ 260350 w 3048553"/>
              <a:gd name="connsiteY11" fmla="*/ 1409698 h 3167612"/>
              <a:gd name="connsiteX0" fmla="*/ 190500 w 2978703"/>
              <a:gd name="connsiteY0" fmla="*/ 1790701 h 3548615"/>
              <a:gd name="connsiteX1" fmla="*/ 114300 w 2978703"/>
              <a:gd name="connsiteY1" fmla="*/ 647701 h 3548615"/>
              <a:gd name="connsiteX2" fmla="*/ 876300 w 2978703"/>
              <a:gd name="connsiteY2" fmla="*/ 38100 h 3548615"/>
              <a:gd name="connsiteX3" fmla="*/ 2171700 w 2978703"/>
              <a:gd name="connsiteY3" fmla="*/ 876300 h 3548615"/>
              <a:gd name="connsiteX4" fmla="*/ 2476500 w 2978703"/>
              <a:gd name="connsiteY4" fmla="*/ 1104900 h 3548615"/>
              <a:gd name="connsiteX5" fmla="*/ 2933700 w 2978703"/>
              <a:gd name="connsiteY5" fmla="*/ 1866900 h 3548615"/>
              <a:gd name="connsiteX6" fmla="*/ 2292208 w 2978703"/>
              <a:gd name="connsiteY6" fmla="*/ 2825614 h 3548615"/>
              <a:gd name="connsiteX7" fmla="*/ 1790700 w 2978703"/>
              <a:gd name="connsiteY7" fmla="*/ 3467101 h 3548615"/>
              <a:gd name="connsiteX8" fmla="*/ 1257300 w 2978703"/>
              <a:gd name="connsiteY8" fmla="*/ 3314701 h 3548615"/>
              <a:gd name="connsiteX9" fmla="*/ 647700 w 2978703"/>
              <a:gd name="connsiteY9" fmla="*/ 2933701 h 3548615"/>
              <a:gd name="connsiteX10" fmla="*/ 342900 w 2978703"/>
              <a:gd name="connsiteY10" fmla="*/ 2171701 h 3548615"/>
              <a:gd name="connsiteX11" fmla="*/ 190500 w 2978703"/>
              <a:gd name="connsiteY11" fmla="*/ 1790701 h 35486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342900 w 3131103"/>
              <a:gd name="connsiteY0" fmla="*/ 1866901 h 3624815"/>
              <a:gd name="connsiteX1" fmla="*/ 114300 w 3131103"/>
              <a:gd name="connsiteY1" fmla="*/ 723901 h 3624815"/>
              <a:gd name="connsiteX2" fmla="*/ 342900 w 3131103"/>
              <a:gd name="connsiteY2" fmla="*/ 266701 h 3624815"/>
              <a:gd name="connsiteX3" fmla="*/ 1028700 w 3131103"/>
              <a:gd name="connsiteY3" fmla="*/ 114300 h 3624815"/>
              <a:gd name="connsiteX4" fmla="*/ 2324100 w 3131103"/>
              <a:gd name="connsiteY4" fmla="*/ 952500 h 3624815"/>
              <a:gd name="connsiteX5" fmla="*/ 2628900 w 3131103"/>
              <a:gd name="connsiteY5" fmla="*/ 1181100 h 3624815"/>
              <a:gd name="connsiteX6" fmla="*/ 3086100 w 3131103"/>
              <a:gd name="connsiteY6" fmla="*/ 1943100 h 3624815"/>
              <a:gd name="connsiteX7" fmla="*/ 2444608 w 3131103"/>
              <a:gd name="connsiteY7" fmla="*/ 2901814 h 3624815"/>
              <a:gd name="connsiteX8" fmla="*/ 1943100 w 3131103"/>
              <a:gd name="connsiteY8" fmla="*/ 3543301 h 3624815"/>
              <a:gd name="connsiteX9" fmla="*/ 1409700 w 3131103"/>
              <a:gd name="connsiteY9" fmla="*/ 3390901 h 3624815"/>
              <a:gd name="connsiteX10" fmla="*/ 800100 w 3131103"/>
              <a:gd name="connsiteY10" fmla="*/ 3009901 h 3624815"/>
              <a:gd name="connsiteX11" fmla="*/ 495300 w 3131103"/>
              <a:gd name="connsiteY11" fmla="*/ 2247901 h 3624815"/>
              <a:gd name="connsiteX12" fmla="*/ 342900 w 3131103"/>
              <a:gd name="connsiteY12" fmla="*/ 1866901 h 3624815"/>
              <a:gd name="connsiteX0" fmla="*/ 239712 w 3027915"/>
              <a:gd name="connsiteY0" fmla="*/ 1866901 h 3624815"/>
              <a:gd name="connsiteX1" fmla="*/ 87312 w 3027915"/>
              <a:gd name="connsiteY1" fmla="*/ 1562101 h 3624815"/>
              <a:gd name="connsiteX2" fmla="*/ 11112 w 3027915"/>
              <a:gd name="connsiteY2" fmla="*/ 723901 h 3624815"/>
              <a:gd name="connsiteX3" fmla="*/ 239712 w 3027915"/>
              <a:gd name="connsiteY3" fmla="*/ 266701 h 3624815"/>
              <a:gd name="connsiteX4" fmla="*/ 925512 w 3027915"/>
              <a:gd name="connsiteY4" fmla="*/ 114300 h 3624815"/>
              <a:gd name="connsiteX5" fmla="*/ 2220912 w 3027915"/>
              <a:gd name="connsiteY5" fmla="*/ 952500 h 3624815"/>
              <a:gd name="connsiteX6" fmla="*/ 2525712 w 3027915"/>
              <a:gd name="connsiteY6" fmla="*/ 1181100 h 3624815"/>
              <a:gd name="connsiteX7" fmla="*/ 2982912 w 3027915"/>
              <a:gd name="connsiteY7" fmla="*/ 1943100 h 3624815"/>
              <a:gd name="connsiteX8" fmla="*/ 2341420 w 3027915"/>
              <a:gd name="connsiteY8" fmla="*/ 2901814 h 3624815"/>
              <a:gd name="connsiteX9" fmla="*/ 1839912 w 3027915"/>
              <a:gd name="connsiteY9" fmla="*/ 3543301 h 3624815"/>
              <a:gd name="connsiteX10" fmla="*/ 1306512 w 3027915"/>
              <a:gd name="connsiteY10" fmla="*/ 3390901 h 3624815"/>
              <a:gd name="connsiteX11" fmla="*/ 696912 w 3027915"/>
              <a:gd name="connsiteY11" fmla="*/ 3009901 h 3624815"/>
              <a:gd name="connsiteX12" fmla="*/ 392112 w 3027915"/>
              <a:gd name="connsiteY12" fmla="*/ 2247901 h 3624815"/>
              <a:gd name="connsiteX13" fmla="*/ 239712 w 3027915"/>
              <a:gd name="connsiteY13" fmla="*/ 1866901 h 3624815"/>
              <a:gd name="connsiteX0" fmla="*/ 823912 w 3612115"/>
              <a:gd name="connsiteY0" fmla="*/ 2273301 h 4031215"/>
              <a:gd name="connsiteX1" fmla="*/ 671512 w 3612115"/>
              <a:gd name="connsiteY1" fmla="*/ 1968501 h 4031215"/>
              <a:gd name="connsiteX2" fmla="*/ 595312 w 3612115"/>
              <a:gd name="connsiteY2" fmla="*/ 1130301 h 4031215"/>
              <a:gd name="connsiteX3" fmla="*/ 50800 w 3612115"/>
              <a:gd name="connsiteY3" fmla="*/ 101600 h 4031215"/>
              <a:gd name="connsiteX4" fmla="*/ 1509712 w 3612115"/>
              <a:gd name="connsiteY4" fmla="*/ 520700 h 4031215"/>
              <a:gd name="connsiteX5" fmla="*/ 2805112 w 3612115"/>
              <a:gd name="connsiteY5" fmla="*/ 1358900 h 4031215"/>
              <a:gd name="connsiteX6" fmla="*/ 3109912 w 3612115"/>
              <a:gd name="connsiteY6" fmla="*/ 1587500 h 4031215"/>
              <a:gd name="connsiteX7" fmla="*/ 3567112 w 3612115"/>
              <a:gd name="connsiteY7" fmla="*/ 2349500 h 4031215"/>
              <a:gd name="connsiteX8" fmla="*/ 2925620 w 3612115"/>
              <a:gd name="connsiteY8" fmla="*/ 3308214 h 4031215"/>
              <a:gd name="connsiteX9" fmla="*/ 2424112 w 3612115"/>
              <a:gd name="connsiteY9" fmla="*/ 3949701 h 4031215"/>
              <a:gd name="connsiteX10" fmla="*/ 1890712 w 3612115"/>
              <a:gd name="connsiteY10" fmla="*/ 3797301 h 4031215"/>
              <a:gd name="connsiteX11" fmla="*/ 1281112 w 3612115"/>
              <a:gd name="connsiteY11" fmla="*/ 3416301 h 4031215"/>
              <a:gd name="connsiteX12" fmla="*/ 976312 w 3612115"/>
              <a:gd name="connsiteY12" fmla="*/ 2654301 h 4031215"/>
              <a:gd name="connsiteX13" fmla="*/ 823912 w 3612115"/>
              <a:gd name="connsiteY13" fmla="*/ 2273301 h 4031215"/>
              <a:gd name="connsiteX0" fmla="*/ 823912 w 3612115"/>
              <a:gd name="connsiteY0" fmla="*/ 3067051 h 4824965"/>
              <a:gd name="connsiteX1" fmla="*/ 671512 w 3612115"/>
              <a:gd name="connsiteY1" fmla="*/ 2762251 h 4824965"/>
              <a:gd name="connsiteX2" fmla="*/ 595312 w 3612115"/>
              <a:gd name="connsiteY2" fmla="*/ 1924051 h 4824965"/>
              <a:gd name="connsiteX3" fmla="*/ 50800 w 3612115"/>
              <a:gd name="connsiteY3" fmla="*/ 895350 h 4824965"/>
              <a:gd name="connsiteX4" fmla="*/ 1270000 w 3612115"/>
              <a:gd name="connsiteY4" fmla="*/ 209550 h 4824965"/>
              <a:gd name="connsiteX5" fmla="*/ 2805112 w 3612115"/>
              <a:gd name="connsiteY5" fmla="*/ 2152650 h 4824965"/>
              <a:gd name="connsiteX6" fmla="*/ 3109912 w 3612115"/>
              <a:gd name="connsiteY6" fmla="*/ 2381250 h 4824965"/>
              <a:gd name="connsiteX7" fmla="*/ 3567112 w 3612115"/>
              <a:gd name="connsiteY7" fmla="*/ 3143250 h 4824965"/>
              <a:gd name="connsiteX8" fmla="*/ 2925620 w 3612115"/>
              <a:gd name="connsiteY8" fmla="*/ 4101964 h 4824965"/>
              <a:gd name="connsiteX9" fmla="*/ 2424112 w 3612115"/>
              <a:gd name="connsiteY9" fmla="*/ 4743451 h 4824965"/>
              <a:gd name="connsiteX10" fmla="*/ 1890712 w 3612115"/>
              <a:gd name="connsiteY10" fmla="*/ 4591051 h 4824965"/>
              <a:gd name="connsiteX11" fmla="*/ 1281112 w 3612115"/>
              <a:gd name="connsiteY11" fmla="*/ 4210051 h 4824965"/>
              <a:gd name="connsiteX12" fmla="*/ 976312 w 3612115"/>
              <a:gd name="connsiteY12" fmla="*/ 3448051 h 4824965"/>
              <a:gd name="connsiteX13" fmla="*/ 823912 w 3612115"/>
              <a:gd name="connsiteY13" fmla="*/ 3067051 h 4824965"/>
              <a:gd name="connsiteX0" fmla="*/ 823912 w 3612115"/>
              <a:gd name="connsiteY0" fmla="*/ 2857501 h 4615415"/>
              <a:gd name="connsiteX1" fmla="*/ 671512 w 3612115"/>
              <a:gd name="connsiteY1" fmla="*/ 2552701 h 4615415"/>
              <a:gd name="connsiteX2" fmla="*/ 595312 w 3612115"/>
              <a:gd name="connsiteY2" fmla="*/ 1714501 h 4615415"/>
              <a:gd name="connsiteX3" fmla="*/ 50800 w 3612115"/>
              <a:gd name="connsiteY3" fmla="*/ 685800 h 4615415"/>
              <a:gd name="connsiteX4" fmla="*/ 1270000 w 3612115"/>
              <a:gd name="connsiteY4" fmla="*/ 0 h 4615415"/>
              <a:gd name="connsiteX5" fmla="*/ 2805112 w 3612115"/>
              <a:gd name="connsiteY5" fmla="*/ 1943100 h 4615415"/>
              <a:gd name="connsiteX6" fmla="*/ 3109912 w 3612115"/>
              <a:gd name="connsiteY6" fmla="*/ 2171700 h 4615415"/>
              <a:gd name="connsiteX7" fmla="*/ 3567112 w 3612115"/>
              <a:gd name="connsiteY7" fmla="*/ 2933700 h 4615415"/>
              <a:gd name="connsiteX8" fmla="*/ 2925620 w 3612115"/>
              <a:gd name="connsiteY8" fmla="*/ 3892414 h 4615415"/>
              <a:gd name="connsiteX9" fmla="*/ 2424112 w 3612115"/>
              <a:gd name="connsiteY9" fmla="*/ 4533901 h 4615415"/>
              <a:gd name="connsiteX10" fmla="*/ 1890712 w 3612115"/>
              <a:gd name="connsiteY10" fmla="*/ 4381501 h 4615415"/>
              <a:gd name="connsiteX11" fmla="*/ 1281112 w 3612115"/>
              <a:gd name="connsiteY11" fmla="*/ 4000501 h 4615415"/>
              <a:gd name="connsiteX12" fmla="*/ 976312 w 3612115"/>
              <a:gd name="connsiteY12" fmla="*/ 3238501 h 4615415"/>
              <a:gd name="connsiteX13" fmla="*/ 823912 w 3612115"/>
              <a:gd name="connsiteY13" fmla="*/ 2857501 h 4615415"/>
              <a:gd name="connsiteX0" fmla="*/ 900112 w 3688315"/>
              <a:gd name="connsiteY0" fmla="*/ 2857501 h 4615415"/>
              <a:gd name="connsiteX1" fmla="*/ 747712 w 3688315"/>
              <a:gd name="connsiteY1" fmla="*/ 2552701 h 4615415"/>
              <a:gd name="connsiteX2" fmla="*/ 671512 w 3688315"/>
              <a:gd name="connsiteY2" fmla="*/ 1714501 h 4615415"/>
              <a:gd name="connsiteX3" fmla="*/ 50800 w 3688315"/>
              <a:gd name="connsiteY3" fmla="*/ 990600 h 4615415"/>
              <a:gd name="connsiteX4" fmla="*/ 1346200 w 3688315"/>
              <a:gd name="connsiteY4" fmla="*/ 0 h 4615415"/>
              <a:gd name="connsiteX5" fmla="*/ 2881312 w 3688315"/>
              <a:gd name="connsiteY5" fmla="*/ 1943100 h 4615415"/>
              <a:gd name="connsiteX6" fmla="*/ 3186112 w 3688315"/>
              <a:gd name="connsiteY6" fmla="*/ 2171700 h 4615415"/>
              <a:gd name="connsiteX7" fmla="*/ 3643312 w 3688315"/>
              <a:gd name="connsiteY7" fmla="*/ 2933700 h 4615415"/>
              <a:gd name="connsiteX8" fmla="*/ 3001820 w 3688315"/>
              <a:gd name="connsiteY8" fmla="*/ 3892414 h 4615415"/>
              <a:gd name="connsiteX9" fmla="*/ 2500312 w 3688315"/>
              <a:gd name="connsiteY9" fmla="*/ 4533901 h 4615415"/>
              <a:gd name="connsiteX10" fmla="*/ 1966912 w 3688315"/>
              <a:gd name="connsiteY10" fmla="*/ 4381501 h 4615415"/>
              <a:gd name="connsiteX11" fmla="*/ 1357312 w 3688315"/>
              <a:gd name="connsiteY11" fmla="*/ 4000501 h 4615415"/>
              <a:gd name="connsiteX12" fmla="*/ 1052512 w 3688315"/>
              <a:gd name="connsiteY12" fmla="*/ 3238501 h 4615415"/>
              <a:gd name="connsiteX13" fmla="*/ 900112 w 3688315"/>
              <a:gd name="connsiteY13" fmla="*/ 2857501 h 4615415"/>
              <a:gd name="connsiteX0" fmla="*/ 900112 w 3688315"/>
              <a:gd name="connsiteY0" fmla="*/ 3101976 h 4859890"/>
              <a:gd name="connsiteX1" fmla="*/ 747712 w 3688315"/>
              <a:gd name="connsiteY1" fmla="*/ 2797176 h 4859890"/>
              <a:gd name="connsiteX2" fmla="*/ 671512 w 3688315"/>
              <a:gd name="connsiteY2" fmla="*/ 1958976 h 4859890"/>
              <a:gd name="connsiteX3" fmla="*/ 50800 w 3688315"/>
              <a:gd name="connsiteY3" fmla="*/ 1235075 h 4859890"/>
              <a:gd name="connsiteX4" fmla="*/ 812800 w 3688315"/>
              <a:gd name="connsiteY4" fmla="*/ 1006475 h 4859890"/>
              <a:gd name="connsiteX5" fmla="*/ 1346200 w 3688315"/>
              <a:gd name="connsiteY5" fmla="*/ 244475 h 4859890"/>
              <a:gd name="connsiteX6" fmla="*/ 2881312 w 3688315"/>
              <a:gd name="connsiteY6" fmla="*/ 2187575 h 4859890"/>
              <a:gd name="connsiteX7" fmla="*/ 3186112 w 3688315"/>
              <a:gd name="connsiteY7" fmla="*/ 2416175 h 4859890"/>
              <a:gd name="connsiteX8" fmla="*/ 3643312 w 3688315"/>
              <a:gd name="connsiteY8" fmla="*/ 3178175 h 4859890"/>
              <a:gd name="connsiteX9" fmla="*/ 3001820 w 3688315"/>
              <a:gd name="connsiteY9" fmla="*/ 4136889 h 4859890"/>
              <a:gd name="connsiteX10" fmla="*/ 2500312 w 3688315"/>
              <a:gd name="connsiteY10" fmla="*/ 4778376 h 4859890"/>
              <a:gd name="connsiteX11" fmla="*/ 1966912 w 3688315"/>
              <a:gd name="connsiteY11" fmla="*/ 4625976 h 4859890"/>
              <a:gd name="connsiteX12" fmla="*/ 1357312 w 3688315"/>
              <a:gd name="connsiteY12" fmla="*/ 4244976 h 4859890"/>
              <a:gd name="connsiteX13" fmla="*/ 1052512 w 3688315"/>
              <a:gd name="connsiteY13" fmla="*/ 3482976 h 4859890"/>
              <a:gd name="connsiteX14" fmla="*/ 900112 w 3688315"/>
              <a:gd name="connsiteY14" fmla="*/ 3101976 h 4859890"/>
              <a:gd name="connsiteX0" fmla="*/ 900112 w 3688315"/>
              <a:gd name="connsiteY0" fmla="*/ 3101976 h 4859890"/>
              <a:gd name="connsiteX1" fmla="*/ 747712 w 3688315"/>
              <a:gd name="connsiteY1" fmla="*/ 2797176 h 4859890"/>
              <a:gd name="connsiteX2" fmla="*/ 279400 w 3688315"/>
              <a:gd name="connsiteY2" fmla="*/ 1997075 h 4859890"/>
              <a:gd name="connsiteX3" fmla="*/ 50800 w 3688315"/>
              <a:gd name="connsiteY3" fmla="*/ 1235075 h 4859890"/>
              <a:gd name="connsiteX4" fmla="*/ 812800 w 3688315"/>
              <a:gd name="connsiteY4" fmla="*/ 1006475 h 4859890"/>
              <a:gd name="connsiteX5" fmla="*/ 1346200 w 3688315"/>
              <a:gd name="connsiteY5" fmla="*/ 244475 h 4859890"/>
              <a:gd name="connsiteX6" fmla="*/ 2881312 w 3688315"/>
              <a:gd name="connsiteY6" fmla="*/ 2187575 h 4859890"/>
              <a:gd name="connsiteX7" fmla="*/ 3186112 w 3688315"/>
              <a:gd name="connsiteY7" fmla="*/ 2416175 h 4859890"/>
              <a:gd name="connsiteX8" fmla="*/ 3643312 w 3688315"/>
              <a:gd name="connsiteY8" fmla="*/ 3178175 h 4859890"/>
              <a:gd name="connsiteX9" fmla="*/ 3001820 w 3688315"/>
              <a:gd name="connsiteY9" fmla="*/ 4136889 h 4859890"/>
              <a:gd name="connsiteX10" fmla="*/ 2500312 w 3688315"/>
              <a:gd name="connsiteY10" fmla="*/ 4778376 h 4859890"/>
              <a:gd name="connsiteX11" fmla="*/ 1966912 w 3688315"/>
              <a:gd name="connsiteY11" fmla="*/ 4625976 h 4859890"/>
              <a:gd name="connsiteX12" fmla="*/ 1357312 w 3688315"/>
              <a:gd name="connsiteY12" fmla="*/ 4244976 h 4859890"/>
              <a:gd name="connsiteX13" fmla="*/ 1052512 w 3688315"/>
              <a:gd name="connsiteY13" fmla="*/ 3482976 h 4859890"/>
              <a:gd name="connsiteX14" fmla="*/ 900112 w 3688315"/>
              <a:gd name="connsiteY14" fmla="*/ 3101976 h 4859890"/>
              <a:gd name="connsiteX0" fmla="*/ 736600 w 3688315"/>
              <a:gd name="connsiteY0" fmla="*/ 3140075 h 4859890"/>
              <a:gd name="connsiteX1" fmla="*/ 747712 w 3688315"/>
              <a:gd name="connsiteY1" fmla="*/ 2797176 h 4859890"/>
              <a:gd name="connsiteX2" fmla="*/ 279400 w 3688315"/>
              <a:gd name="connsiteY2" fmla="*/ 1997075 h 4859890"/>
              <a:gd name="connsiteX3" fmla="*/ 50800 w 3688315"/>
              <a:gd name="connsiteY3" fmla="*/ 1235075 h 4859890"/>
              <a:gd name="connsiteX4" fmla="*/ 812800 w 3688315"/>
              <a:gd name="connsiteY4" fmla="*/ 1006475 h 4859890"/>
              <a:gd name="connsiteX5" fmla="*/ 1346200 w 3688315"/>
              <a:gd name="connsiteY5" fmla="*/ 244475 h 4859890"/>
              <a:gd name="connsiteX6" fmla="*/ 2881312 w 3688315"/>
              <a:gd name="connsiteY6" fmla="*/ 2187575 h 4859890"/>
              <a:gd name="connsiteX7" fmla="*/ 3186112 w 3688315"/>
              <a:gd name="connsiteY7" fmla="*/ 2416175 h 4859890"/>
              <a:gd name="connsiteX8" fmla="*/ 3643312 w 3688315"/>
              <a:gd name="connsiteY8" fmla="*/ 3178175 h 4859890"/>
              <a:gd name="connsiteX9" fmla="*/ 3001820 w 3688315"/>
              <a:gd name="connsiteY9" fmla="*/ 4136889 h 4859890"/>
              <a:gd name="connsiteX10" fmla="*/ 2500312 w 3688315"/>
              <a:gd name="connsiteY10" fmla="*/ 4778376 h 4859890"/>
              <a:gd name="connsiteX11" fmla="*/ 1966912 w 3688315"/>
              <a:gd name="connsiteY11" fmla="*/ 4625976 h 4859890"/>
              <a:gd name="connsiteX12" fmla="*/ 1357312 w 3688315"/>
              <a:gd name="connsiteY12" fmla="*/ 4244976 h 4859890"/>
              <a:gd name="connsiteX13" fmla="*/ 1052512 w 3688315"/>
              <a:gd name="connsiteY13" fmla="*/ 3482976 h 4859890"/>
              <a:gd name="connsiteX14" fmla="*/ 736600 w 3688315"/>
              <a:gd name="connsiteY14" fmla="*/ 3140075 h 4859890"/>
              <a:gd name="connsiteX0" fmla="*/ 736600 w 3688315"/>
              <a:gd name="connsiteY0" fmla="*/ 3140075 h 4859890"/>
              <a:gd name="connsiteX1" fmla="*/ 584200 w 3688315"/>
              <a:gd name="connsiteY1" fmla="*/ 2835275 h 4859890"/>
              <a:gd name="connsiteX2" fmla="*/ 279400 w 3688315"/>
              <a:gd name="connsiteY2" fmla="*/ 1997075 h 4859890"/>
              <a:gd name="connsiteX3" fmla="*/ 50800 w 3688315"/>
              <a:gd name="connsiteY3" fmla="*/ 1235075 h 4859890"/>
              <a:gd name="connsiteX4" fmla="*/ 812800 w 3688315"/>
              <a:gd name="connsiteY4" fmla="*/ 1006475 h 4859890"/>
              <a:gd name="connsiteX5" fmla="*/ 1346200 w 3688315"/>
              <a:gd name="connsiteY5" fmla="*/ 244475 h 4859890"/>
              <a:gd name="connsiteX6" fmla="*/ 2881312 w 3688315"/>
              <a:gd name="connsiteY6" fmla="*/ 2187575 h 4859890"/>
              <a:gd name="connsiteX7" fmla="*/ 3186112 w 3688315"/>
              <a:gd name="connsiteY7" fmla="*/ 2416175 h 4859890"/>
              <a:gd name="connsiteX8" fmla="*/ 3643312 w 3688315"/>
              <a:gd name="connsiteY8" fmla="*/ 3178175 h 4859890"/>
              <a:gd name="connsiteX9" fmla="*/ 3001820 w 3688315"/>
              <a:gd name="connsiteY9" fmla="*/ 4136889 h 4859890"/>
              <a:gd name="connsiteX10" fmla="*/ 2500312 w 3688315"/>
              <a:gd name="connsiteY10" fmla="*/ 4778376 h 4859890"/>
              <a:gd name="connsiteX11" fmla="*/ 1966912 w 3688315"/>
              <a:gd name="connsiteY11" fmla="*/ 4625976 h 4859890"/>
              <a:gd name="connsiteX12" fmla="*/ 1357312 w 3688315"/>
              <a:gd name="connsiteY12" fmla="*/ 4244976 h 4859890"/>
              <a:gd name="connsiteX13" fmla="*/ 1052512 w 3688315"/>
              <a:gd name="connsiteY13" fmla="*/ 3482976 h 4859890"/>
              <a:gd name="connsiteX14" fmla="*/ 736600 w 3688315"/>
              <a:gd name="connsiteY14" fmla="*/ 3140075 h 4859890"/>
              <a:gd name="connsiteX0" fmla="*/ 736600 w 3688315"/>
              <a:gd name="connsiteY0" fmla="*/ 3022600 h 4742415"/>
              <a:gd name="connsiteX1" fmla="*/ 584200 w 3688315"/>
              <a:gd name="connsiteY1" fmla="*/ 2717800 h 4742415"/>
              <a:gd name="connsiteX2" fmla="*/ 279400 w 3688315"/>
              <a:gd name="connsiteY2" fmla="*/ 1879600 h 4742415"/>
              <a:gd name="connsiteX3" fmla="*/ 50800 w 3688315"/>
              <a:gd name="connsiteY3" fmla="*/ 1117600 h 4742415"/>
              <a:gd name="connsiteX4" fmla="*/ 812800 w 3688315"/>
              <a:gd name="connsiteY4" fmla="*/ 889000 h 4742415"/>
              <a:gd name="connsiteX5" fmla="*/ 1346200 w 3688315"/>
              <a:gd name="connsiteY5" fmla="*/ 127000 h 4742415"/>
              <a:gd name="connsiteX6" fmla="*/ 2870200 w 3688315"/>
              <a:gd name="connsiteY6" fmla="*/ 1651000 h 4742415"/>
              <a:gd name="connsiteX7" fmla="*/ 2881312 w 3688315"/>
              <a:gd name="connsiteY7" fmla="*/ 2070100 h 4742415"/>
              <a:gd name="connsiteX8" fmla="*/ 3186112 w 3688315"/>
              <a:gd name="connsiteY8" fmla="*/ 2298700 h 4742415"/>
              <a:gd name="connsiteX9" fmla="*/ 3643312 w 3688315"/>
              <a:gd name="connsiteY9" fmla="*/ 3060700 h 4742415"/>
              <a:gd name="connsiteX10" fmla="*/ 3001820 w 3688315"/>
              <a:gd name="connsiteY10" fmla="*/ 4019414 h 4742415"/>
              <a:gd name="connsiteX11" fmla="*/ 2500312 w 3688315"/>
              <a:gd name="connsiteY11" fmla="*/ 4660901 h 4742415"/>
              <a:gd name="connsiteX12" fmla="*/ 1966912 w 3688315"/>
              <a:gd name="connsiteY12" fmla="*/ 4508501 h 4742415"/>
              <a:gd name="connsiteX13" fmla="*/ 1357312 w 3688315"/>
              <a:gd name="connsiteY13" fmla="*/ 4127501 h 4742415"/>
              <a:gd name="connsiteX14" fmla="*/ 1052512 w 3688315"/>
              <a:gd name="connsiteY14" fmla="*/ 3365501 h 4742415"/>
              <a:gd name="connsiteX15" fmla="*/ 736600 w 3688315"/>
              <a:gd name="connsiteY15" fmla="*/ 3022600 h 4742415"/>
              <a:gd name="connsiteX0" fmla="*/ 736600 w 3688315"/>
              <a:gd name="connsiteY0" fmla="*/ 3022600 h 4742415"/>
              <a:gd name="connsiteX1" fmla="*/ 584200 w 3688315"/>
              <a:gd name="connsiteY1" fmla="*/ 2717800 h 4742415"/>
              <a:gd name="connsiteX2" fmla="*/ 279400 w 3688315"/>
              <a:gd name="connsiteY2" fmla="*/ 1879600 h 4742415"/>
              <a:gd name="connsiteX3" fmla="*/ 50800 w 3688315"/>
              <a:gd name="connsiteY3" fmla="*/ 1117600 h 4742415"/>
              <a:gd name="connsiteX4" fmla="*/ 812800 w 3688315"/>
              <a:gd name="connsiteY4" fmla="*/ 889000 h 4742415"/>
              <a:gd name="connsiteX5" fmla="*/ 1346200 w 3688315"/>
              <a:gd name="connsiteY5" fmla="*/ 127000 h 4742415"/>
              <a:gd name="connsiteX6" fmla="*/ 2870200 w 3688315"/>
              <a:gd name="connsiteY6" fmla="*/ 1651000 h 4742415"/>
              <a:gd name="connsiteX7" fmla="*/ 2881312 w 3688315"/>
              <a:gd name="connsiteY7" fmla="*/ 2070100 h 4742415"/>
              <a:gd name="connsiteX8" fmla="*/ 3186112 w 3688315"/>
              <a:gd name="connsiteY8" fmla="*/ 2298700 h 4742415"/>
              <a:gd name="connsiteX9" fmla="*/ 3643312 w 3688315"/>
              <a:gd name="connsiteY9" fmla="*/ 3060700 h 4742415"/>
              <a:gd name="connsiteX10" fmla="*/ 3001820 w 3688315"/>
              <a:gd name="connsiteY10" fmla="*/ 4019414 h 4742415"/>
              <a:gd name="connsiteX11" fmla="*/ 2500312 w 3688315"/>
              <a:gd name="connsiteY11" fmla="*/ 4660901 h 4742415"/>
              <a:gd name="connsiteX12" fmla="*/ 1966912 w 3688315"/>
              <a:gd name="connsiteY12" fmla="*/ 4508501 h 4742415"/>
              <a:gd name="connsiteX13" fmla="*/ 1357312 w 3688315"/>
              <a:gd name="connsiteY13" fmla="*/ 4127501 h 4742415"/>
              <a:gd name="connsiteX14" fmla="*/ 1052512 w 3688315"/>
              <a:gd name="connsiteY14" fmla="*/ 3365501 h 4742415"/>
              <a:gd name="connsiteX15" fmla="*/ 736600 w 3688315"/>
              <a:gd name="connsiteY15" fmla="*/ 3022600 h 4742415"/>
              <a:gd name="connsiteX0" fmla="*/ 736600 w 3688315"/>
              <a:gd name="connsiteY0" fmla="*/ 3022600 h 4813300"/>
              <a:gd name="connsiteX1" fmla="*/ 584200 w 3688315"/>
              <a:gd name="connsiteY1" fmla="*/ 2717800 h 4813300"/>
              <a:gd name="connsiteX2" fmla="*/ 279400 w 3688315"/>
              <a:gd name="connsiteY2" fmla="*/ 1879600 h 4813300"/>
              <a:gd name="connsiteX3" fmla="*/ 50800 w 3688315"/>
              <a:gd name="connsiteY3" fmla="*/ 1117600 h 4813300"/>
              <a:gd name="connsiteX4" fmla="*/ 812800 w 3688315"/>
              <a:gd name="connsiteY4" fmla="*/ 889000 h 4813300"/>
              <a:gd name="connsiteX5" fmla="*/ 1346200 w 3688315"/>
              <a:gd name="connsiteY5" fmla="*/ 127000 h 4813300"/>
              <a:gd name="connsiteX6" fmla="*/ 2870200 w 3688315"/>
              <a:gd name="connsiteY6" fmla="*/ 1651000 h 4813300"/>
              <a:gd name="connsiteX7" fmla="*/ 2881312 w 3688315"/>
              <a:gd name="connsiteY7" fmla="*/ 2070100 h 4813300"/>
              <a:gd name="connsiteX8" fmla="*/ 3186112 w 3688315"/>
              <a:gd name="connsiteY8" fmla="*/ 2298700 h 4813300"/>
              <a:gd name="connsiteX9" fmla="*/ 3643312 w 3688315"/>
              <a:gd name="connsiteY9" fmla="*/ 3060700 h 4813300"/>
              <a:gd name="connsiteX10" fmla="*/ 3001820 w 3688315"/>
              <a:gd name="connsiteY10" fmla="*/ 4019414 h 4813300"/>
              <a:gd name="connsiteX11" fmla="*/ 2500312 w 3688315"/>
              <a:gd name="connsiteY11" fmla="*/ 4660901 h 4813300"/>
              <a:gd name="connsiteX12" fmla="*/ 1966912 w 3688315"/>
              <a:gd name="connsiteY12" fmla="*/ 4508501 h 4813300"/>
              <a:gd name="connsiteX13" fmla="*/ 1346200 w 3688315"/>
              <a:gd name="connsiteY13" fmla="*/ 4622800 h 4813300"/>
              <a:gd name="connsiteX14" fmla="*/ 1052512 w 3688315"/>
              <a:gd name="connsiteY14" fmla="*/ 3365501 h 4813300"/>
              <a:gd name="connsiteX15" fmla="*/ 736600 w 3688315"/>
              <a:gd name="connsiteY15" fmla="*/ 3022600 h 4813300"/>
              <a:gd name="connsiteX0" fmla="*/ 736600 w 3688315"/>
              <a:gd name="connsiteY0" fmla="*/ 3022600 h 4845050"/>
              <a:gd name="connsiteX1" fmla="*/ 584200 w 3688315"/>
              <a:gd name="connsiteY1" fmla="*/ 2717800 h 4845050"/>
              <a:gd name="connsiteX2" fmla="*/ 279400 w 3688315"/>
              <a:gd name="connsiteY2" fmla="*/ 1879600 h 4845050"/>
              <a:gd name="connsiteX3" fmla="*/ 50800 w 3688315"/>
              <a:gd name="connsiteY3" fmla="*/ 1117600 h 4845050"/>
              <a:gd name="connsiteX4" fmla="*/ 812800 w 3688315"/>
              <a:gd name="connsiteY4" fmla="*/ 889000 h 4845050"/>
              <a:gd name="connsiteX5" fmla="*/ 1346200 w 3688315"/>
              <a:gd name="connsiteY5" fmla="*/ 127000 h 4845050"/>
              <a:gd name="connsiteX6" fmla="*/ 2870200 w 3688315"/>
              <a:gd name="connsiteY6" fmla="*/ 1651000 h 4845050"/>
              <a:gd name="connsiteX7" fmla="*/ 2881312 w 3688315"/>
              <a:gd name="connsiteY7" fmla="*/ 2070100 h 4845050"/>
              <a:gd name="connsiteX8" fmla="*/ 3186112 w 3688315"/>
              <a:gd name="connsiteY8" fmla="*/ 2298700 h 4845050"/>
              <a:gd name="connsiteX9" fmla="*/ 3643312 w 3688315"/>
              <a:gd name="connsiteY9" fmla="*/ 3060700 h 4845050"/>
              <a:gd name="connsiteX10" fmla="*/ 3001820 w 3688315"/>
              <a:gd name="connsiteY10" fmla="*/ 4019414 h 4845050"/>
              <a:gd name="connsiteX11" fmla="*/ 2500312 w 3688315"/>
              <a:gd name="connsiteY11" fmla="*/ 4660901 h 4845050"/>
              <a:gd name="connsiteX12" fmla="*/ 1905000 w 3688315"/>
              <a:gd name="connsiteY12" fmla="*/ 4698999 h 4845050"/>
              <a:gd name="connsiteX13" fmla="*/ 1346200 w 3688315"/>
              <a:gd name="connsiteY13" fmla="*/ 4622800 h 4845050"/>
              <a:gd name="connsiteX14" fmla="*/ 1052512 w 3688315"/>
              <a:gd name="connsiteY14" fmla="*/ 3365501 h 4845050"/>
              <a:gd name="connsiteX15" fmla="*/ 736600 w 3688315"/>
              <a:gd name="connsiteY15" fmla="*/ 3022600 h 4845050"/>
              <a:gd name="connsiteX0" fmla="*/ 736600 w 3688315"/>
              <a:gd name="connsiteY0" fmla="*/ 3022600 h 4845050"/>
              <a:gd name="connsiteX1" fmla="*/ 584200 w 3688315"/>
              <a:gd name="connsiteY1" fmla="*/ 2717800 h 4845050"/>
              <a:gd name="connsiteX2" fmla="*/ 279400 w 3688315"/>
              <a:gd name="connsiteY2" fmla="*/ 1879600 h 4845050"/>
              <a:gd name="connsiteX3" fmla="*/ 50800 w 3688315"/>
              <a:gd name="connsiteY3" fmla="*/ 1117600 h 4845050"/>
              <a:gd name="connsiteX4" fmla="*/ 812800 w 3688315"/>
              <a:gd name="connsiteY4" fmla="*/ 889000 h 4845050"/>
              <a:gd name="connsiteX5" fmla="*/ 1346200 w 3688315"/>
              <a:gd name="connsiteY5" fmla="*/ 127000 h 4845050"/>
              <a:gd name="connsiteX6" fmla="*/ 2870200 w 3688315"/>
              <a:gd name="connsiteY6" fmla="*/ 1651000 h 4845050"/>
              <a:gd name="connsiteX7" fmla="*/ 2881312 w 3688315"/>
              <a:gd name="connsiteY7" fmla="*/ 2070100 h 4845050"/>
              <a:gd name="connsiteX8" fmla="*/ 3186112 w 3688315"/>
              <a:gd name="connsiteY8" fmla="*/ 2298700 h 4845050"/>
              <a:gd name="connsiteX9" fmla="*/ 3643312 w 3688315"/>
              <a:gd name="connsiteY9" fmla="*/ 3060700 h 4845050"/>
              <a:gd name="connsiteX10" fmla="*/ 2971800 w 3688315"/>
              <a:gd name="connsiteY10" fmla="*/ 4013199 h 4845050"/>
              <a:gd name="connsiteX11" fmla="*/ 2500312 w 3688315"/>
              <a:gd name="connsiteY11" fmla="*/ 4660901 h 4845050"/>
              <a:gd name="connsiteX12" fmla="*/ 1905000 w 3688315"/>
              <a:gd name="connsiteY12" fmla="*/ 4698999 h 4845050"/>
              <a:gd name="connsiteX13" fmla="*/ 1346200 w 3688315"/>
              <a:gd name="connsiteY13" fmla="*/ 4622800 h 4845050"/>
              <a:gd name="connsiteX14" fmla="*/ 1052512 w 3688315"/>
              <a:gd name="connsiteY14" fmla="*/ 3365501 h 4845050"/>
              <a:gd name="connsiteX15" fmla="*/ 736600 w 3688315"/>
              <a:gd name="connsiteY15" fmla="*/ 3022600 h 4845050"/>
              <a:gd name="connsiteX0" fmla="*/ 736600 w 3626403"/>
              <a:gd name="connsiteY0" fmla="*/ 3022600 h 4845050"/>
              <a:gd name="connsiteX1" fmla="*/ 584200 w 3626403"/>
              <a:gd name="connsiteY1" fmla="*/ 2717800 h 4845050"/>
              <a:gd name="connsiteX2" fmla="*/ 279400 w 3626403"/>
              <a:gd name="connsiteY2" fmla="*/ 1879600 h 4845050"/>
              <a:gd name="connsiteX3" fmla="*/ 50800 w 3626403"/>
              <a:gd name="connsiteY3" fmla="*/ 1117600 h 4845050"/>
              <a:gd name="connsiteX4" fmla="*/ 812800 w 3626403"/>
              <a:gd name="connsiteY4" fmla="*/ 889000 h 4845050"/>
              <a:gd name="connsiteX5" fmla="*/ 1346200 w 3626403"/>
              <a:gd name="connsiteY5" fmla="*/ 127000 h 4845050"/>
              <a:gd name="connsiteX6" fmla="*/ 2870200 w 3626403"/>
              <a:gd name="connsiteY6" fmla="*/ 1651000 h 4845050"/>
              <a:gd name="connsiteX7" fmla="*/ 2881312 w 3626403"/>
              <a:gd name="connsiteY7" fmla="*/ 2070100 h 4845050"/>
              <a:gd name="connsiteX8" fmla="*/ 3186112 w 3626403"/>
              <a:gd name="connsiteY8" fmla="*/ 2298700 h 4845050"/>
              <a:gd name="connsiteX9" fmla="*/ 3581400 w 3626403"/>
              <a:gd name="connsiteY9" fmla="*/ 3098799 h 4845050"/>
              <a:gd name="connsiteX10" fmla="*/ 2971800 w 3626403"/>
              <a:gd name="connsiteY10" fmla="*/ 4013199 h 4845050"/>
              <a:gd name="connsiteX11" fmla="*/ 2500312 w 3626403"/>
              <a:gd name="connsiteY11" fmla="*/ 4660901 h 4845050"/>
              <a:gd name="connsiteX12" fmla="*/ 1905000 w 3626403"/>
              <a:gd name="connsiteY12" fmla="*/ 4698999 h 4845050"/>
              <a:gd name="connsiteX13" fmla="*/ 1346200 w 3626403"/>
              <a:gd name="connsiteY13" fmla="*/ 4622800 h 4845050"/>
              <a:gd name="connsiteX14" fmla="*/ 1052512 w 3626403"/>
              <a:gd name="connsiteY14" fmla="*/ 3365501 h 4845050"/>
              <a:gd name="connsiteX15" fmla="*/ 736600 w 3626403"/>
              <a:gd name="connsiteY15" fmla="*/ 3022600 h 4845050"/>
              <a:gd name="connsiteX0" fmla="*/ 736600 w 3626403"/>
              <a:gd name="connsiteY0" fmla="*/ 3022600 h 4845050"/>
              <a:gd name="connsiteX1" fmla="*/ 584200 w 3626403"/>
              <a:gd name="connsiteY1" fmla="*/ 2717800 h 4845050"/>
              <a:gd name="connsiteX2" fmla="*/ 279400 w 3626403"/>
              <a:gd name="connsiteY2" fmla="*/ 1879600 h 4845050"/>
              <a:gd name="connsiteX3" fmla="*/ 50800 w 3626403"/>
              <a:gd name="connsiteY3" fmla="*/ 1117600 h 4845050"/>
              <a:gd name="connsiteX4" fmla="*/ 812800 w 3626403"/>
              <a:gd name="connsiteY4" fmla="*/ 889000 h 4845050"/>
              <a:gd name="connsiteX5" fmla="*/ 1346200 w 3626403"/>
              <a:gd name="connsiteY5" fmla="*/ 127000 h 4845050"/>
              <a:gd name="connsiteX6" fmla="*/ 2870200 w 3626403"/>
              <a:gd name="connsiteY6" fmla="*/ 1651000 h 4845050"/>
              <a:gd name="connsiteX7" fmla="*/ 2881312 w 3626403"/>
              <a:gd name="connsiteY7" fmla="*/ 2070100 h 4845050"/>
              <a:gd name="connsiteX8" fmla="*/ 3186112 w 3626403"/>
              <a:gd name="connsiteY8" fmla="*/ 2298700 h 4845050"/>
              <a:gd name="connsiteX9" fmla="*/ 3581400 w 3626403"/>
              <a:gd name="connsiteY9" fmla="*/ 3098799 h 4845050"/>
              <a:gd name="connsiteX10" fmla="*/ 2971800 w 3626403"/>
              <a:gd name="connsiteY10" fmla="*/ 4013199 h 4845050"/>
              <a:gd name="connsiteX11" fmla="*/ 2514600 w 3626403"/>
              <a:gd name="connsiteY11" fmla="*/ 4622799 h 4845050"/>
              <a:gd name="connsiteX12" fmla="*/ 1905000 w 3626403"/>
              <a:gd name="connsiteY12" fmla="*/ 4698999 h 4845050"/>
              <a:gd name="connsiteX13" fmla="*/ 1346200 w 3626403"/>
              <a:gd name="connsiteY13" fmla="*/ 4622800 h 4845050"/>
              <a:gd name="connsiteX14" fmla="*/ 1052512 w 3626403"/>
              <a:gd name="connsiteY14" fmla="*/ 3365501 h 4845050"/>
              <a:gd name="connsiteX15" fmla="*/ 736600 w 3626403"/>
              <a:gd name="connsiteY15" fmla="*/ 3022600 h 4845050"/>
              <a:gd name="connsiteX0" fmla="*/ 736600 w 3626403"/>
              <a:gd name="connsiteY0" fmla="*/ 3022600 h 4845050"/>
              <a:gd name="connsiteX1" fmla="*/ 584200 w 3626403"/>
              <a:gd name="connsiteY1" fmla="*/ 2717800 h 4845050"/>
              <a:gd name="connsiteX2" fmla="*/ 279400 w 3626403"/>
              <a:gd name="connsiteY2" fmla="*/ 1879600 h 4845050"/>
              <a:gd name="connsiteX3" fmla="*/ 50800 w 3626403"/>
              <a:gd name="connsiteY3" fmla="*/ 1117600 h 4845050"/>
              <a:gd name="connsiteX4" fmla="*/ 812800 w 3626403"/>
              <a:gd name="connsiteY4" fmla="*/ 889000 h 4845050"/>
              <a:gd name="connsiteX5" fmla="*/ 1346200 w 3626403"/>
              <a:gd name="connsiteY5" fmla="*/ 127000 h 4845050"/>
              <a:gd name="connsiteX6" fmla="*/ 2870200 w 3626403"/>
              <a:gd name="connsiteY6" fmla="*/ 1651000 h 4845050"/>
              <a:gd name="connsiteX7" fmla="*/ 2881312 w 3626403"/>
              <a:gd name="connsiteY7" fmla="*/ 2070100 h 4845050"/>
              <a:gd name="connsiteX8" fmla="*/ 3186112 w 3626403"/>
              <a:gd name="connsiteY8" fmla="*/ 2298700 h 4845050"/>
              <a:gd name="connsiteX9" fmla="*/ 3581400 w 3626403"/>
              <a:gd name="connsiteY9" fmla="*/ 3098799 h 4845050"/>
              <a:gd name="connsiteX10" fmla="*/ 2971800 w 3626403"/>
              <a:gd name="connsiteY10" fmla="*/ 4013199 h 4845050"/>
              <a:gd name="connsiteX11" fmla="*/ 2514600 w 3626403"/>
              <a:gd name="connsiteY11" fmla="*/ 4622799 h 4845050"/>
              <a:gd name="connsiteX12" fmla="*/ 1905000 w 3626403"/>
              <a:gd name="connsiteY12" fmla="*/ 4698999 h 4845050"/>
              <a:gd name="connsiteX13" fmla="*/ 1346200 w 3626403"/>
              <a:gd name="connsiteY13" fmla="*/ 4622800 h 4845050"/>
              <a:gd name="connsiteX14" fmla="*/ 1052512 w 3626403"/>
              <a:gd name="connsiteY14" fmla="*/ 3365501 h 4845050"/>
              <a:gd name="connsiteX15" fmla="*/ 736600 w 3626403"/>
              <a:gd name="connsiteY15" fmla="*/ 3022600 h 4845050"/>
              <a:gd name="connsiteX0" fmla="*/ 787400 w 3677203"/>
              <a:gd name="connsiteY0" fmla="*/ 3022600 h 4845050"/>
              <a:gd name="connsiteX1" fmla="*/ 635000 w 3677203"/>
              <a:gd name="connsiteY1" fmla="*/ 2717800 h 4845050"/>
              <a:gd name="connsiteX2" fmla="*/ 50800 w 3677203"/>
              <a:gd name="connsiteY2" fmla="*/ 2336799 h 4845050"/>
              <a:gd name="connsiteX3" fmla="*/ 330200 w 3677203"/>
              <a:gd name="connsiteY3" fmla="*/ 1879600 h 4845050"/>
              <a:gd name="connsiteX4" fmla="*/ 101600 w 3677203"/>
              <a:gd name="connsiteY4" fmla="*/ 1117600 h 4845050"/>
              <a:gd name="connsiteX5" fmla="*/ 863600 w 3677203"/>
              <a:gd name="connsiteY5" fmla="*/ 889000 h 4845050"/>
              <a:gd name="connsiteX6" fmla="*/ 1397000 w 3677203"/>
              <a:gd name="connsiteY6" fmla="*/ 127000 h 4845050"/>
              <a:gd name="connsiteX7" fmla="*/ 2921000 w 3677203"/>
              <a:gd name="connsiteY7" fmla="*/ 1651000 h 4845050"/>
              <a:gd name="connsiteX8" fmla="*/ 2932112 w 3677203"/>
              <a:gd name="connsiteY8" fmla="*/ 2070100 h 4845050"/>
              <a:gd name="connsiteX9" fmla="*/ 3236912 w 3677203"/>
              <a:gd name="connsiteY9" fmla="*/ 2298700 h 4845050"/>
              <a:gd name="connsiteX10" fmla="*/ 3632200 w 3677203"/>
              <a:gd name="connsiteY10" fmla="*/ 3098799 h 4845050"/>
              <a:gd name="connsiteX11" fmla="*/ 3022600 w 3677203"/>
              <a:gd name="connsiteY11" fmla="*/ 4013199 h 4845050"/>
              <a:gd name="connsiteX12" fmla="*/ 2565400 w 3677203"/>
              <a:gd name="connsiteY12" fmla="*/ 4622799 h 4845050"/>
              <a:gd name="connsiteX13" fmla="*/ 1955800 w 3677203"/>
              <a:gd name="connsiteY13" fmla="*/ 4698999 h 4845050"/>
              <a:gd name="connsiteX14" fmla="*/ 1397000 w 3677203"/>
              <a:gd name="connsiteY14" fmla="*/ 4622800 h 4845050"/>
              <a:gd name="connsiteX15" fmla="*/ 1103312 w 3677203"/>
              <a:gd name="connsiteY15" fmla="*/ 3365501 h 4845050"/>
              <a:gd name="connsiteX16" fmla="*/ 787400 w 3677203"/>
              <a:gd name="connsiteY16" fmla="*/ 3022600 h 4845050"/>
              <a:gd name="connsiteX0" fmla="*/ 846666 w 3736469"/>
              <a:gd name="connsiteY0" fmla="*/ 3022600 h 4845050"/>
              <a:gd name="connsiteX1" fmla="*/ 694266 w 3736469"/>
              <a:gd name="connsiteY1" fmla="*/ 2717800 h 4845050"/>
              <a:gd name="connsiteX2" fmla="*/ 110066 w 3736469"/>
              <a:gd name="connsiteY2" fmla="*/ 2336799 h 4845050"/>
              <a:gd name="connsiteX3" fmla="*/ 33866 w 3736469"/>
              <a:gd name="connsiteY3" fmla="*/ 1879599 h 4845050"/>
              <a:gd name="connsiteX4" fmla="*/ 160866 w 3736469"/>
              <a:gd name="connsiteY4" fmla="*/ 1117600 h 4845050"/>
              <a:gd name="connsiteX5" fmla="*/ 922866 w 3736469"/>
              <a:gd name="connsiteY5" fmla="*/ 889000 h 4845050"/>
              <a:gd name="connsiteX6" fmla="*/ 1456266 w 3736469"/>
              <a:gd name="connsiteY6" fmla="*/ 127000 h 4845050"/>
              <a:gd name="connsiteX7" fmla="*/ 2980266 w 3736469"/>
              <a:gd name="connsiteY7" fmla="*/ 1651000 h 4845050"/>
              <a:gd name="connsiteX8" fmla="*/ 2991378 w 3736469"/>
              <a:gd name="connsiteY8" fmla="*/ 2070100 h 4845050"/>
              <a:gd name="connsiteX9" fmla="*/ 3296178 w 3736469"/>
              <a:gd name="connsiteY9" fmla="*/ 2298700 h 4845050"/>
              <a:gd name="connsiteX10" fmla="*/ 3691466 w 3736469"/>
              <a:gd name="connsiteY10" fmla="*/ 3098799 h 4845050"/>
              <a:gd name="connsiteX11" fmla="*/ 3081866 w 3736469"/>
              <a:gd name="connsiteY11" fmla="*/ 4013199 h 4845050"/>
              <a:gd name="connsiteX12" fmla="*/ 2624666 w 3736469"/>
              <a:gd name="connsiteY12" fmla="*/ 4622799 h 4845050"/>
              <a:gd name="connsiteX13" fmla="*/ 2015066 w 3736469"/>
              <a:gd name="connsiteY13" fmla="*/ 4698999 h 4845050"/>
              <a:gd name="connsiteX14" fmla="*/ 1456266 w 3736469"/>
              <a:gd name="connsiteY14" fmla="*/ 4622800 h 4845050"/>
              <a:gd name="connsiteX15" fmla="*/ 1162578 w 3736469"/>
              <a:gd name="connsiteY15" fmla="*/ 3365501 h 4845050"/>
              <a:gd name="connsiteX16" fmla="*/ 846666 w 3736469"/>
              <a:gd name="connsiteY16" fmla="*/ 3022600 h 4845050"/>
              <a:gd name="connsiteX0" fmla="*/ 1016000 w 3905803"/>
              <a:gd name="connsiteY0" fmla="*/ 3022600 h 4845050"/>
              <a:gd name="connsiteX1" fmla="*/ 863600 w 3905803"/>
              <a:gd name="connsiteY1" fmla="*/ 2717800 h 4845050"/>
              <a:gd name="connsiteX2" fmla="*/ 279400 w 3905803"/>
              <a:gd name="connsiteY2" fmla="*/ 2336799 h 4845050"/>
              <a:gd name="connsiteX3" fmla="*/ 203200 w 3905803"/>
              <a:gd name="connsiteY3" fmla="*/ 1879599 h 4845050"/>
              <a:gd name="connsiteX4" fmla="*/ 50800 w 3905803"/>
              <a:gd name="connsiteY4" fmla="*/ 1117599 h 4845050"/>
              <a:gd name="connsiteX5" fmla="*/ 1092200 w 3905803"/>
              <a:gd name="connsiteY5" fmla="*/ 889000 h 4845050"/>
              <a:gd name="connsiteX6" fmla="*/ 1625600 w 3905803"/>
              <a:gd name="connsiteY6" fmla="*/ 127000 h 4845050"/>
              <a:gd name="connsiteX7" fmla="*/ 3149600 w 3905803"/>
              <a:gd name="connsiteY7" fmla="*/ 1651000 h 4845050"/>
              <a:gd name="connsiteX8" fmla="*/ 3160712 w 3905803"/>
              <a:gd name="connsiteY8" fmla="*/ 2070100 h 4845050"/>
              <a:gd name="connsiteX9" fmla="*/ 3465512 w 3905803"/>
              <a:gd name="connsiteY9" fmla="*/ 2298700 h 4845050"/>
              <a:gd name="connsiteX10" fmla="*/ 3860800 w 3905803"/>
              <a:gd name="connsiteY10" fmla="*/ 3098799 h 4845050"/>
              <a:gd name="connsiteX11" fmla="*/ 3251200 w 3905803"/>
              <a:gd name="connsiteY11" fmla="*/ 4013199 h 4845050"/>
              <a:gd name="connsiteX12" fmla="*/ 2794000 w 3905803"/>
              <a:gd name="connsiteY12" fmla="*/ 4622799 h 4845050"/>
              <a:gd name="connsiteX13" fmla="*/ 2184400 w 3905803"/>
              <a:gd name="connsiteY13" fmla="*/ 4698999 h 4845050"/>
              <a:gd name="connsiteX14" fmla="*/ 1625600 w 3905803"/>
              <a:gd name="connsiteY14" fmla="*/ 4622800 h 4845050"/>
              <a:gd name="connsiteX15" fmla="*/ 1331912 w 3905803"/>
              <a:gd name="connsiteY15" fmla="*/ 3365501 h 4845050"/>
              <a:gd name="connsiteX16" fmla="*/ 1016000 w 3905803"/>
              <a:gd name="connsiteY16" fmla="*/ 3022600 h 4845050"/>
              <a:gd name="connsiteX0" fmla="*/ 1016000 w 3905803"/>
              <a:gd name="connsiteY0" fmla="*/ 3022600 h 4845050"/>
              <a:gd name="connsiteX1" fmla="*/ 863600 w 3905803"/>
              <a:gd name="connsiteY1" fmla="*/ 2717800 h 4845050"/>
              <a:gd name="connsiteX2" fmla="*/ 279400 w 3905803"/>
              <a:gd name="connsiteY2" fmla="*/ 2336799 h 4845050"/>
              <a:gd name="connsiteX3" fmla="*/ 203200 w 3905803"/>
              <a:gd name="connsiteY3" fmla="*/ 1879599 h 4845050"/>
              <a:gd name="connsiteX4" fmla="*/ 50800 w 3905803"/>
              <a:gd name="connsiteY4" fmla="*/ 1117599 h 4845050"/>
              <a:gd name="connsiteX5" fmla="*/ 431800 w 3905803"/>
              <a:gd name="connsiteY5" fmla="*/ 888999 h 4845050"/>
              <a:gd name="connsiteX6" fmla="*/ 1092200 w 3905803"/>
              <a:gd name="connsiteY6" fmla="*/ 889000 h 4845050"/>
              <a:gd name="connsiteX7" fmla="*/ 1625600 w 3905803"/>
              <a:gd name="connsiteY7" fmla="*/ 127000 h 4845050"/>
              <a:gd name="connsiteX8" fmla="*/ 3149600 w 3905803"/>
              <a:gd name="connsiteY8" fmla="*/ 1651000 h 4845050"/>
              <a:gd name="connsiteX9" fmla="*/ 3160712 w 3905803"/>
              <a:gd name="connsiteY9" fmla="*/ 2070100 h 4845050"/>
              <a:gd name="connsiteX10" fmla="*/ 3465512 w 3905803"/>
              <a:gd name="connsiteY10" fmla="*/ 2298700 h 4845050"/>
              <a:gd name="connsiteX11" fmla="*/ 3860800 w 3905803"/>
              <a:gd name="connsiteY11" fmla="*/ 3098799 h 4845050"/>
              <a:gd name="connsiteX12" fmla="*/ 3251200 w 3905803"/>
              <a:gd name="connsiteY12" fmla="*/ 4013199 h 4845050"/>
              <a:gd name="connsiteX13" fmla="*/ 2794000 w 3905803"/>
              <a:gd name="connsiteY13" fmla="*/ 4622799 h 4845050"/>
              <a:gd name="connsiteX14" fmla="*/ 2184400 w 3905803"/>
              <a:gd name="connsiteY14" fmla="*/ 4698999 h 4845050"/>
              <a:gd name="connsiteX15" fmla="*/ 1625600 w 3905803"/>
              <a:gd name="connsiteY15" fmla="*/ 4622800 h 4845050"/>
              <a:gd name="connsiteX16" fmla="*/ 1331912 w 3905803"/>
              <a:gd name="connsiteY16" fmla="*/ 3365501 h 4845050"/>
              <a:gd name="connsiteX17" fmla="*/ 1016000 w 3905803"/>
              <a:gd name="connsiteY17" fmla="*/ 3022600 h 4845050"/>
              <a:gd name="connsiteX0" fmla="*/ 1016000 w 3905803"/>
              <a:gd name="connsiteY0" fmla="*/ 3022600 h 4845050"/>
              <a:gd name="connsiteX1" fmla="*/ 863600 w 3905803"/>
              <a:gd name="connsiteY1" fmla="*/ 2717800 h 4845050"/>
              <a:gd name="connsiteX2" fmla="*/ 279400 w 3905803"/>
              <a:gd name="connsiteY2" fmla="*/ 2336799 h 4845050"/>
              <a:gd name="connsiteX3" fmla="*/ 203200 w 3905803"/>
              <a:gd name="connsiteY3" fmla="*/ 1879599 h 4845050"/>
              <a:gd name="connsiteX4" fmla="*/ 50800 w 3905803"/>
              <a:gd name="connsiteY4" fmla="*/ 1117599 h 4845050"/>
              <a:gd name="connsiteX5" fmla="*/ 431800 w 3905803"/>
              <a:gd name="connsiteY5" fmla="*/ 888999 h 4845050"/>
              <a:gd name="connsiteX6" fmla="*/ 1092200 w 3905803"/>
              <a:gd name="connsiteY6" fmla="*/ 889000 h 4845050"/>
              <a:gd name="connsiteX7" fmla="*/ 1625600 w 3905803"/>
              <a:gd name="connsiteY7" fmla="*/ 127000 h 4845050"/>
              <a:gd name="connsiteX8" fmla="*/ 3149600 w 3905803"/>
              <a:gd name="connsiteY8" fmla="*/ 1651000 h 4845050"/>
              <a:gd name="connsiteX9" fmla="*/ 3160712 w 3905803"/>
              <a:gd name="connsiteY9" fmla="*/ 2070100 h 4845050"/>
              <a:gd name="connsiteX10" fmla="*/ 3465512 w 3905803"/>
              <a:gd name="connsiteY10" fmla="*/ 2298700 h 4845050"/>
              <a:gd name="connsiteX11" fmla="*/ 3860800 w 3905803"/>
              <a:gd name="connsiteY11" fmla="*/ 3098799 h 4845050"/>
              <a:gd name="connsiteX12" fmla="*/ 3251200 w 3905803"/>
              <a:gd name="connsiteY12" fmla="*/ 4013199 h 4845050"/>
              <a:gd name="connsiteX13" fmla="*/ 2794000 w 3905803"/>
              <a:gd name="connsiteY13" fmla="*/ 4622799 h 4845050"/>
              <a:gd name="connsiteX14" fmla="*/ 2184400 w 3905803"/>
              <a:gd name="connsiteY14" fmla="*/ 4698999 h 4845050"/>
              <a:gd name="connsiteX15" fmla="*/ 1625600 w 3905803"/>
              <a:gd name="connsiteY15" fmla="*/ 4622800 h 4845050"/>
              <a:gd name="connsiteX16" fmla="*/ 1331912 w 3905803"/>
              <a:gd name="connsiteY16" fmla="*/ 3365501 h 4845050"/>
              <a:gd name="connsiteX17" fmla="*/ 1016000 w 3905803"/>
              <a:gd name="connsiteY17" fmla="*/ 3022600 h 4845050"/>
              <a:gd name="connsiteX0" fmla="*/ 1016000 w 3905803"/>
              <a:gd name="connsiteY0" fmla="*/ 3022600 h 4845050"/>
              <a:gd name="connsiteX1" fmla="*/ 863600 w 3905803"/>
              <a:gd name="connsiteY1" fmla="*/ 2717800 h 4845050"/>
              <a:gd name="connsiteX2" fmla="*/ 279400 w 3905803"/>
              <a:gd name="connsiteY2" fmla="*/ 2336799 h 4845050"/>
              <a:gd name="connsiteX3" fmla="*/ 203200 w 3905803"/>
              <a:gd name="connsiteY3" fmla="*/ 1879599 h 4845050"/>
              <a:gd name="connsiteX4" fmla="*/ 50800 w 3905803"/>
              <a:gd name="connsiteY4" fmla="*/ 1117599 h 4845050"/>
              <a:gd name="connsiteX5" fmla="*/ 431800 w 3905803"/>
              <a:gd name="connsiteY5" fmla="*/ 888999 h 4845050"/>
              <a:gd name="connsiteX6" fmla="*/ 965200 w 3905803"/>
              <a:gd name="connsiteY6" fmla="*/ 888999 h 4845050"/>
              <a:gd name="connsiteX7" fmla="*/ 1092200 w 3905803"/>
              <a:gd name="connsiteY7" fmla="*/ 889000 h 4845050"/>
              <a:gd name="connsiteX8" fmla="*/ 1625600 w 3905803"/>
              <a:gd name="connsiteY8" fmla="*/ 127000 h 4845050"/>
              <a:gd name="connsiteX9" fmla="*/ 3149600 w 3905803"/>
              <a:gd name="connsiteY9" fmla="*/ 1651000 h 4845050"/>
              <a:gd name="connsiteX10" fmla="*/ 3160712 w 3905803"/>
              <a:gd name="connsiteY10" fmla="*/ 2070100 h 4845050"/>
              <a:gd name="connsiteX11" fmla="*/ 3465512 w 3905803"/>
              <a:gd name="connsiteY11" fmla="*/ 2298700 h 4845050"/>
              <a:gd name="connsiteX12" fmla="*/ 3860800 w 3905803"/>
              <a:gd name="connsiteY12" fmla="*/ 3098799 h 4845050"/>
              <a:gd name="connsiteX13" fmla="*/ 3251200 w 3905803"/>
              <a:gd name="connsiteY13" fmla="*/ 4013199 h 4845050"/>
              <a:gd name="connsiteX14" fmla="*/ 2794000 w 3905803"/>
              <a:gd name="connsiteY14" fmla="*/ 4622799 h 4845050"/>
              <a:gd name="connsiteX15" fmla="*/ 2184400 w 3905803"/>
              <a:gd name="connsiteY15" fmla="*/ 4698999 h 4845050"/>
              <a:gd name="connsiteX16" fmla="*/ 1625600 w 3905803"/>
              <a:gd name="connsiteY16" fmla="*/ 4622800 h 4845050"/>
              <a:gd name="connsiteX17" fmla="*/ 1331912 w 3905803"/>
              <a:gd name="connsiteY17" fmla="*/ 3365501 h 4845050"/>
              <a:gd name="connsiteX18" fmla="*/ 1016000 w 3905803"/>
              <a:gd name="connsiteY18" fmla="*/ 3022600 h 4845050"/>
              <a:gd name="connsiteX0" fmla="*/ 1016000 w 3905803"/>
              <a:gd name="connsiteY0" fmla="*/ 3035300 h 4857750"/>
              <a:gd name="connsiteX1" fmla="*/ 863600 w 3905803"/>
              <a:gd name="connsiteY1" fmla="*/ 2730500 h 4857750"/>
              <a:gd name="connsiteX2" fmla="*/ 279400 w 3905803"/>
              <a:gd name="connsiteY2" fmla="*/ 2349499 h 4857750"/>
              <a:gd name="connsiteX3" fmla="*/ 203200 w 3905803"/>
              <a:gd name="connsiteY3" fmla="*/ 1892299 h 4857750"/>
              <a:gd name="connsiteX4" fmla="*/ 50800 w 3905803"/>
              <a:gd name="connsiteY4" fmla="*/ 1130299 h 4857750"/>
              <a:gd name="connsiteX5" fmla="*/ 431800 w 3905803"/>
              <a:gd name="connsiteY5" fmla="*/ 901699 h 4857750"/>
              <a:gd name="connsiteX6" fmla="*/ 965200 w 3905803"/>
              <a:gd name="connsiteY6" fmla="*/ 901699 h 4857750"/>
              <a:gd name="connsiteX7" fmla="*/ 1041400 w 3905803"/>
              <a:gd name="connsiteY7" fmla="*/ 825499 h 4857750"/>
              <a:gd name="connsiteX8" fmla="*/ 1625600 w 3905803"/>
              <a:gd name="connsiteY8" fmla="*/ 139700 h 4857750"/>
              <a:gd name="connsiteX9" fmla="*/ 3149600 w 3905803"/>
              <a:gd name="connsiteY9" fmla="*/ 1663700 h 4857750"/>
              <a:gd name="connsiteX10" fmla="*/ 3160712 w 3905803"/>
              <a:gd name="connsiteY10" fmla="*/ 2082800 h 4857750"/>
              <a:gd name="connsiteX11" fmla="*/ 3465512 w 3905803"/>
              <a:gd name="connsiteY11" fmla="*/ 2311400 h 4857750"/>
              <a:gd name="connsiteX12" fmla="*/ 3860800 w 3905803"/>
              <a:gd name="connsiteY12" fmla="*/ 3111499 h 4857750"/>
              <a:gd name="connsiteX13" fmla="*/ 3251200 w 3905803"/>
              <a:gd name="connsiteY13" fmla="*/ 4025899 h 4857750"/>
              <a:gd name="connsiteX14" fmla="*/ 2794000 w 3905803"/>
              <a:gd name="connsiteY14" fmla="*/ 4635499 h 4857750"/>
              <a:gd name="connsiteX15" fmla="*/ 2184400 w 3905803"/>
              <a:gd name="connsiteY15" fmla="*/ 4711699 h 4857750"/>
              <a:gd name="connsiteX16" fmla="*/ 1625600 w 3905803"/>
              <a:gd name="connsiteY16" fmla="*/ 4635500 h 4857750"/>
              <a:gd name="connsiteX17" fmla="*/ 1331912 w 3905803"/>
              <a:gd name="connsiteY17" fmla="*/ 3378201 h 4857750"/>
              <a:gd name="connsiteX18" fmla="*/ 1016000 w 3905803"/>
              <a:gd name="connsiteY18" fmla="*/ 3035300 h 4857750"/>
              <a:gd name="connsiteX0" fmla="*/ 1016000 w 3905803"/>
              <a:gd name="connsiteY0" fmla="*/ 3022600 h 4845050"/>
              <a:gd name="connsiteX1" fmla="*/ 863600 w 3905803"/>
              <a:gd name="connsiteY1" fmla="*/ 2717800 h 4845050"/>
              <a:gd name="connsiteX2" fmla="*/ 279400 w 3905803"/>
              <a:gd name="connsiteY2" fmla="*/ 2336799 h 4845050"/>
              <a:gd name="connsiteX3" fmla="*/ 203200 w 3905803"/>
              <a:gd name="connsiteY3" fmla="*/ 1879599 h 4845050"/>
              <a:gd name="connsiteX4" fmla="*/ 50800 w 3905803"/>
              <a:gd name="connsiteY4" fmla="*/ 1117599 h 4845050"/>
              <a:gd name="connsiteX5" fmla="*/ 431800 w 3905803"/>
              <a:gd name="connsiteY5" fmla="*/ 888999 h 4845050"/>
              <a:gd name="connsiteX6" fmla="*/ 965200 w 3905803"/>
              <a:gd name="connsiteY6" fmla="*/ 888999 h 4845050"/>
              <a:gd name="connsiteX7" fmla="*/ 1625600 w 3905803"/>
              <a:gd name="connsiteY7" fmla="*/ 127000 h 4845050"/>
              <a:gd name="connsiteX8" fmla="*/ 3149600 w 3905803"/>
              <a:gd name="connsiteY8" fmla="*/ 1651000 h 4845050"/>
              <a:gd name="connsiteX9" fmla="*/ 3160712 w 3905803"/>
              <a:gd name="connsiteY9" fmla="*/ 2070100 h 4845050"/>
              <a:gd name="connsiteX10" fmla="*/ 3465512 w 3905803"/>
              <a:gd name="connsiteY10" fmla="*/ 2298700 h 4845050"/>
              <a:gd name="connsiteX11" fmla="*/ 3860800 w 3905803"/>
              <a:gd name="connsiteY11" fmla="*/ 3098799 h 4845050"/>
              <a:gd name="connsiteX12" fmla="*/ 3251200 w 3905803"/>
              <a:gd name="connsiteY12" fmla="*/ 4013199 h 4845050"/>
              <a:gd name="connsiteX13" fmla="*/ 2794000 w 3905803"/>
              <a:gd name="connsiteY13" fmla="*/ 4622799 h 4845050"/>
              <a:gd name="connsiteX14" fmla="*/ 2184400 w 3905803"/>
              <a:gd name="connsiteY14" fmla="*/ 4698999 h 4845050"/>
              <a:gd name="connsiteX15" fmla="*/ 1625600 w 3905803"/>
              <a:gd name="connsiteY15" fmla="*/ 4622800 h 4845050"/>
              <a:gd name="connsiteX16" fmla="*/ 1331912 w 3905803"/>
              <a:gd name="connsiteY16" fmla="*/ 3365501 h 4845050"/>
              <a:gd name="connsiteX17" fmla="*/ 1016000 w 3905803"/>
              <a:gd name="connsiteY17" fmla="*/ 3022600 h 4845050"/>
              <a:gd name="connsiteX0" fmla="*/ 1016000 w 3905803"/>
              <a:gd name="connsiteY0" fmla="*/ 3022600 h 4838700"/>
              <a:gd name="connsiteX1" fmla="*/ 863600 w 3905803"/>
              <a:gd name="connsiteY1" fmla="*/ 2717800 h 4838700"/>
              <a:gd name="connsiteX2" fmla="*/ 279400 w 3905803"/>
              <a:gd name="connsiteY2" fmla="*/ 2336799 h 4838700"/>
              <a:gd name="connsiteX3" fmla="*/ 203200 w 3905803"/>
              <a:gd name="connsiteY3" fmla="*/ 1879599 h 4838700"/>
              <a:gd name="connsiteX4" fmla="*/ 50800 w 3905803"/>
              <a:gd name="connsiteY4" fmla="*/ 1117599 h 4838700"/>
              <a:gd name="connsiteX5" fmla="*/ 431800 w 3905803"/>
              <a:gd name="connsiteY5" fmla="*/ 888999 h 4838700"/>
              <a:gd name="connsiteX6" fmla="*/ 965200 w 3905803"/>
              <a:gd name="connsiteY6" fmla="*/ 888999 h 4838700"/>
              <a:gd name="connsiteX7" fmla="*/ 1625600 w 3905803"/>
              <a:gd name="connsiteY7" fmla="*/ 127000 h 4838700"/>
              <a:gd name="connsiteX8" fmla="*/ 3149600 w 3905803"/>
              <a:gd name="connsiteY8" fmla="*/ 1651000 h 4838700"/>
              <a:gd name="connsiteX9" fmla="*/ 3160712 w 3905803"/>
              <a:gd name="connsiteY9" fmla="*/ 2070100 h 4838700"/>
              <a:gd name="connsiteX10" fmla="*/ 3465512 w 3905803"/>
              <a:gd name="connsiteY10" fmla="*/ 2298700 h 4838700"/>
              <a:gd name="connsiteX11" fmla="*/ 3860800 w 3905803"/>
              <a:gd name="connsiteY11" fmla="*/ 3098799 h 4838700"/>
              <a:gd name="connsiteX12" fmla="*/ 3251200 w 3905803"/>
              <a:gd name="connsiteY12" fmla="*/ 4013199 h 4838700"/>
              <a:gd name="connsiteX13" fmla="*/ 2794000 w 3905803"/>
              <a:gd name="connsiteY13" fmla="*/ 4622799 h 4838700"/>
              <a:gd name="connsiteX14" fmla="*/ 2184400 w 3905803"/>
              <a:gd name="connsiteY14" fmla="*/ 4698999 h 4838700"/>
              <a:gd name="connsiteX15" fmla="*/ 1625600 w 3905803"/>
              <a:gd name="connsiteY15" fmla="*/ 4622800 h 4838700"/>
              <a:gd name="connsiteX16" fmla="*/ 1270000 w 3905803"/>
              <a:gd name="connsiteY16" fmla="*/ 3403599 h 4838700"/>
              <a:gd name="connsiteX17" fmla="*/ 1016000 w 3905803"/>
              <a:gd name="connsiteY17" fmla="*/ 3022600 h 4838700"/>
              <a:gd name="connsiteX0" fmla="*/ 1016000 w 3905803"/>
              <a:gd name="connsiteY0" fmla="*/ 3022600 h 4762499"/>
              <a:gd name="connsiteX1" fmla="*/ 863600 w 3905803"/>
              <a:gd name="connsiteY1" fmla="*/ 2717800 h 4762499"/>
              <a:gd name="connsiteX2" fmla="*/ 279400 w 3905803"/>
              <a:gd name="connsiteY2" fmla="*/ 2336799 h 4762499"/>
              <a:gd name="connsiteX3" fmla="*/ 203200 w 3905803"/>
              <a:gd name="connsiteY3" fmla="*/ 1879599 h 4762499"/>
              <a:gd name="connsiteX4" fmla="*/ 50800 w 3905803"/>
              <a:gd name="connsiteY4" fmla="*/ 1117599 h 4762499"/>
              <a:gd name="connsiteX5" fmla="*/ 431800 w 3905803"/>
              <a:gd name="connsiteY5" fmla="*/ 888999 h 4762499"/>
              <a:gd name="connsiteX6" fmla="*/ 965200 w 3905803"/>
              <a:gd name="connsiteY6" fmla="*/ 888999 h 4762499"/>
              <a:gd name="connsiteX7" fmla="*/ 1625600 w 3905803"/>
              <a:gd name="connsiteY7" fmla="*/ 127000 h 4762499"/>
              <a:gd name="connsiteX8" fmla="*/ 3149600 w 3905803"/>
              <a:gd name="connsiteY8" fmla="*/ 1651000 h 4762499"/>
              <a:gd name="connsiteX9" fmla="*/ 3160712 w 3905803"/>
              <a:gd name="connsiteY9" fmla="*/ 2070100 h 4762499"/>
              <a:gd name="connsiteX10" fmla="*/ 3465512 w 3905803"/>
              <a:gd name="connsiteY10" fmla="*/ 2298700 h 4762499"/>
              <a:gd name="connsiteX11" fmla="*/ 3860800 w 3905803"/>
              <a:gd name="connsiteY11" fmla="*/ 3098799 h 4762499"/>
              <a:gd name="connsiteX12" fmla="*/ 3251200 w 3905803"/>
              <a:gd name="connsiteY12" fmla="*/ 4013199 h 4762499"/>
              <a:gd name="connsiteX13" fmla="*/ 2794000 w 3905803"/>
              <a:gd name="connsiteY13" fmla="*/ 4622799 h 4762499"/>
              <a:gd name="connsiteX14" fmla="*/ 2184400 w 3905803"/>
              <a:gd name="connsiteY14" fmla="*/ 4698999 h 4762499"/>
              <a:gd name="connsiteX15" fmla="*/ 1574800 w 3905803"/>
              <a:gd name="connsiteY15" fmla="*/ 4546599 h 4762499"/>
              <a:gd name="connsiteX16" fmla="*/ 1270000 w 3905803"/>
              <a:gd name="connsiteY16" fmla="*/ 3403599 h 4762499"/>
              <a:gd name="connsiteX17" fmla="*/ 1016000 w 3905803"/>
              <a:gd name="connsiteY17" fmla="*/ 3022600 h 4762499"/>
              <a:gd name="connsiteX0" fmla="*/ 1016000 w 3905803"/>
              <a:gd name="connsiteY0" fmla="*/ 3022600 h 4762499"/>
              <a:gd name="connsiteX1" fmla="*/ 863600 w 3905803"/>
              <a:gd name="connsiteY1" fmla="*/ 2717800 h 4762499"/>
              <a:gd name="connsiteX2" fmla="*/ 279400 w 3905803"/>
              <a:gd name="connsiteY2" fmla="*/ 2336799 h 4762499"/>
              <a:gd name="connsiteX3" fmla="*/ 203200 w 3905803"/>
              <a:gd name="connsiteY3" fmla="*/ 1879599 h 4762499"/>
              <a:gd name="connsiteX4" fmla="*/ 50800 w 3905803"/>
              <a:gd name="connsiteY4" fmla="*/ 1117599 h 4762499"/>
              <a:gd name="connsiteX5" fmla="*/ 431800 w 3905803"/>
              <a:gd name="connsiteY5" fmla="*/ 888999 h 4762499"/>
              <a:gd name="connsiteX6" fmla="*/ 965200 w 3905803"/>
              <a:gd name="connsiteY6" fmla="*/ 888999 h 4762499"/>
              <a:gd name="connsiteX7" fmla="*/ 1625600 w 3905803"/>
              <a:gd name="connsiteY7" fmla="*/ 127000 h 4762499"/>
              <a:gd name="connsiteX8" fmla="*/ 3149600 w 3905803"/>
              <a:gd name="connsiteY8" fmla="*/ 1651000 h 4762499"/>
              <a:gd name="connsiteX9" fmla="*/ 3160712 w 3905803"/>
              <a:gd name="connsiteY9" fmla="*/ 2070100 h 4762499"/>
              <a:gd name="connsiteX10" fmla="*/ 3465512 w 3905803"/>
              <a:gd name="connsiteY10" fmla="*/ 2298700 h 4762499"/>
              <a:gd name="connsiteX11" fmla="*/ 3860800 w 3905803"/>
              <a:gd name="connsiteY11" fmla="*/ 3098799 h 4762499"/>
              <a:gd name="connsiteX12" fmla="*/ 3251200 w 3905803"/>
              <a:gd name="connsiteY12" fmla="*/ 3937000 h 4762499"/>
              <a:gd name="connsiteX13" fmla="*/ 2794000 w 3905803"/>
              <a:gd name="connsiteY13" fmla="*/ 4622799 h 4762499"/>
              <a:gd name="connsiteX14" fmla="*/ 2184400 w 3905803"/>
              <a:gd name="connsiteY14" fmla="*/ 4698999 h 4762499"/>
              <a:gd name="connsiteX15" fmla="*/ 1574800 w 3905803"/>
              <a:gd name="connsiteY15" fmla="*/ 4546599 h 4762499"/>
              <a:gd name="connsiteX16" fmla="*/ 1270000 w 3905803"/>
              <a:gd name="connsiteY16" fmla="*/ 3403599 h 4762499"/>
              <a:gd name="connsiteX17" fmla="*/ 1016000 w 3905803"/>
              <a:gd name="connsiteY17" fmla="*/ 3022600 h 4762499"/>
              <a:gd name="connsiteX0" fmla="*/ 972549 w 3821229"/>
              <a:gd name="connsiteY0" fmla="*/ 2909821 h 4597839"/>
              <a:gd name="connsiteX1" fmla="*/ 820149 w 3821229"/>
              <a:gd name="connsiteY1" fmla="*/ 2605021 h 4597839"/>
              <a:gd name="connsiteX2" fmla="*/ 235949 w 3821229"/>
              <a:gd name="connsiteY2" fmla="*/ 2224020 h 4597839"/>
              <a:gd name="connsiteX3" fmla="*/ 159749 w 3821229"/>
              <a:gd name="connsiteY3" fmla="*/ 1766820 h 4597839"/>
              <a:gd name="connsiteX4" fmla="*/ 7349 w 3821229"/>
              <a:gd name="connsiteY4" fmla="*/ 1004820 h 4597839"/>
              <a:gd name="connsiteX5" fmla="*/ 388349 w 3821229"/>
              <a:gd name="connsiteY5" fmla="*/ 776220 h 4597839"/>
              <a:gd name="connsiteX6" fmla="*/ 921749 w 3821229"/>
              <a:gd name="connsiteY6" fmla="*/ 776220 h 4597839"/>
              <a:gd name="connsiteX7" fmla="*/ 1582149 w 3821229"/>
              <a:gd name="connsiteY7" fmla="*/ 14221 h 4597839"/>
              <a:gd name="connsiteX8" fmla="*/ 3106149 w 3821229"/>
              <a:gd name="connsiteY8" fmla="*/ 1538221 h 4597839"/>
              <a:gd name="connsiteX9" fmla="*/ 3333161 w 3821229"/>
              <a:gd name="connsiteY9" fmla="*/ 1970021 h 4597839"/>
              <a:gd name="connsiteX10" fmla="*/ 3422061 w 3821229"/>
              <a:gd name="connsiteY10" fmla="*/ 2185921 h 4597839"/>
              <a:gd name="connsiteX11" fmla="*/ 3817349 w 3821229"/>
              <a:gd name="connsiteY11" fmla="*/ 2986020 h 4597839"/>
              <a:gd name="connsiteX12" fmla="*/ 3207749 w 3821229"/>
              <a:gd name="connsiteY12" fmla="*/ 3824221 h 4597839"/>
              <a:gd name="connsiteX13" fmla="*/ 2750549 w 3821229"/>
              <a:gd name="connsiteY13" fmla="*/ 4510020 h 4597839"/>
              <a:gd name="connsiteX14" fmla="*/ 2140949 w 3821229"/>
              <a:gd name="connsiteY14" fmla="*/ 4586220 h 4597839"/>
              <a:gd name="connsiteX15" fmla="*/ 1531349 w 3821229"/>
              <a:gd name="connsiteY15" fmla="*/ 4433820 h 4597839"/>
              <a:gd name="connsiteX16" fmla="*/ 1226549 w 3821229"/>
              <a:gd name="connsiteY16" fmla="*/ 3290820 h 4597839"/>
              <a:gd name="connsiteX17" fmla="*/ 972549 w 3821229"/>
              <a:gd name="connsiteY17" fmla="*/ 2909821 h 4597839"/>
              <a:gd name="connsiteX0" fmla="*/ 972549 w 3827257"/>
              <a:gd name="connsiteY0" fmla="*/ 2909821 h 4597839"/>
              <a:gd name="connsiteX1" fmla="*/ 820149 w 3827257"/>
              <a:gd name="connsiteY1" fmla="*/ 2605021 h 4597839"/>
              <a:gd name="connsiteX2" fmla="*/ 235949 w 3827257"/>
              <a:gd name="connsiteY2" fmla="*/ 2224020 h 4597839"/>
              <a:gd name="connsiteX3" fmla="*/ 159749 w 3827257"/>
              <a:gd name="connsiteY3" fmla="*/ 1766820 h 4597839"/>
              <a:gd name="connsiteX4" fmla="*/ 7349 w 3827257"/>
              <a:gd name="connsiteY4" fmla="*/ 1004820 h 4597839"/>
              <a:gd name="connsiteX5" fmla="*/ 388349 w 3827257"/>
              <a:gd name="connsiteY5" fmla="*/ 776220 h 4597839"/>
              <a:gd name="connsiteX6" fmla="*/ 921749 w 3827257"/>
              <a:gd name="connsiteY6" fmla="*/ 776220 h 4597839"/>
              <a:gd name="connsiteX7" fmla="*/ 1582149 w 3827257"/>
              <a:gd name="connsiteY7" fmla="*/ 14221 h 4597839"/>
              <a:gd name="connsiteX8" fmla="*/ 3106149 w 3827257"/>
              <a:gd name="connsiteY8" fmla="*/ 1538221 h 4597839"/>
              <a:gd name="connsiteX9" fmla="*/ 3333161 w 3827257"/>
              <a:gd name="connsiteY9" fmla="*/ 1970021 h 4597839"/>
              <a:gd name="connsiteX10" fmla="*/ 3663361 w 3827257"/>
              <a:gd name="connsiteY10" fmla="*/ 2503421 h 4597839"/>
              <a:gd name="connsiteX11" fmla="*/ 3817349 w 3827257"/>
              <a:gd name="connsiteY11" fmla="*/ 2986020 h 4597839"/>
              <a:gd name="connsiteX12" fmla="*/ 3207749 w 3827257"/>
              <a:gd name="connsiteY12" fmla="*/ 3824221 h 4597839"/>
              <a:gd name="connsiteX13" fmla="*/ 2750549 w 3827257"/>
              <a:gd name="connsiteY13" fmla="*/ 4510020 h 4597839"/>
              <a:gd name="connsiteX14" fmla="*/ 2140949 w 3827257"/>
              <a:gd name="connsiteY14" fmla="*/ 4586220 h 4597839"/>
              <a:gd name="connsiteX15" fmla="*/ 1531349 w 3827257"/>
              <a:gd name="connsiteY15" fmla="*/ 4433820 h 4597839"/>
              <a:gd name="connsiteX16" fmla="*/ 1226549 w 3827257"/>
              <a:gd name="connsiteY16" fmla="*/ 3290820 h 4597839"/>
              <a:gd name="connsiteX17" fmla="*/ 972549 w 3827257"/>
              <a:gd name="connsiteY17" fmla="*/ 2909821 h 4597839"/>
              <a:gd name="connsiteX0" fmla="*/ 972549 w 3881021"/>
              <a:gd name="connsiteY0" fmla="*/ 2909821 h 4597839"/>
              <a:gd name="connsiteX1" fmla="*/ 820149 w 3881021"/>
              <a:gd name="connsiteY1" fmla="*/ 2605021 h 4597839"/>
              <a:gd name="connsiteX2" fmla="*/ 235949 w 3881021"/>
              <a:gd name="connsiteY2" fmla="*/ 2224020 h 4597839"/>
              <a:gd name="connsiteX3" fmla="*/ 159749 w 3881021"/>
              <a:gd name="connsiteY3" fmla="*/ 1766820 h 4597839"/>
              <a:gd name="connsiteX4" fmla="*/ 7349 w 3881021"/>
              <a:gd name="connsiteY4" fmla="*/ 1004820 h 4597839"/>
              <a:gd name="connsiteX5" fmla="*/ 388349 w 3881021"/>
              <a:gd name="connsiteY5" fmla="*/ 776220 h 4597839"/>
              <a:gd name="connsiteX6" fmla="*/ 921749 w 3881021"/>
              <a:gd name="connsiteY6" fmla="*/ 776220 h 4597839"/>
              <a:gd name="connsiteX7" fmla="*/ 1582149 w 3881021"/>
              <a:gd name="connsiteY7" fmla="*/ 14221 h 4597839"/>
              <a:gd name="connsiteX8" fmla="*/ 3106149 w 3881021"/>
              <a:gd name="connsiteY8" fmla="*/ 1538221 h 4597839"/>
              <a:gd name="connsiteX9" fmla="*/ 3333161 w 3881021"/>
              <a:gd name="connsiteY9" fmla="*/ 1970021 h 4597839"/>
              <a:gd name="connsiteX10" fmla="*/ 3841161 w 3881021"/>
              <a:gd name="connsiteY10" fmla="*/ 2363721 h 4597839"/>
              <a:gd name="connsiteX11" fmla="*/ 3817349 w 3881021"/>
              <a:gd name="connsiteY11" fmla="*/ 2986020 h 4597839"/>
              <a:gd name="connsiteX12" fmla="*/ 3207749 w 3881021"/>
              <a:gd name="connsiteY12" fmla="*/ 3824221 h 4597839"/>
              <a:gd name="connsiteX13" fmla="*/ 2750549 w 3881021"/>
              <a:gd name="connsiteY13" fmla="*/ 4510020 h 4597839"/>
              <a:gd name="connsiteX14" fmla="*/ 2140949 w 3881021"/>
              <a:gd name="connsiteY14" fmla="*/ 4586220 h 4597839"/>
              <a:gd name="connsiteX15" fmla="*/ 1531349 w 3881021"/>
              <a:gd name="connsiteY15" fmla="*/ 4433820 h 4597839"/>
              <a:gd name="connsiteX16" fmla="*/ 1226549 w 3881021"/>
              <a:gd name="connsiteY16" fmla="*/ 3290820 h 4597839"/>
              <a:gd name="connsiteX17" fmla="*/ 972549 w 3881021"/>
              <a:gd name="connsiteY17" fmla="*/ 2909821 h 4597839"/>
              <a:gd name="connsiteX0" fmla="*/ 972549 w 3869800"/>
              <a:gd name="connsiteY0" fmla="*/ 2909821 h 4597839"/>
              <a:gd name="connsiteX1" fmla="*/ 820149 w 3869800"/>
              <a:gd name="connsiteY1" fmla="*/ 2605021 h 4597839"/>
              <a:gd name="connsiteX2" fmla="*/ 235949 w 3869800"/>
              <a:gd name="connsiteY2" fmla="*/ 2224020 h 4597839"/>
              <a:gd name="connsiteX3" fmla="*/ 159749 w 3869800"/>
              <a:gd name="connsiteY3" fmla="*/ 1766820 h 4597839"/>
              <a:gd name="connsiteX4" fmla="*/ 7349 w 3869800"/>
              <a:gd name="connsiteY4" fmla="*/ 1004820 h 4597839"/>
              <a:gd name="connsiteX5" fmla="*/ 388349 w 3869800"/>
              <a:gd name="connsiteY5" fmla="*/ 776220 h 4597839"/>
              <a:gd name="connsiteX6" fmla="*/ 921749 w 3869800"/>
              <a:gd name="connsiteY6" fmla="*/ 776220 h 4597839"/>
              <a:gd name="connsiteX7" fmla="*/ 1582149 w 3869800"/>
              <a:gd name="connsiteY7" fmla="*/ 14221 h 4597839"/>
              <a:gd name="connsiteX8" fmla="*/ 3106149 w 3869800"/>
              <a:gd name="connsiteY8" fmla="*/ 1538221 h 4597839"/>
              <a:gd name="connsiteX9" fmla="*/ 3485561 w 3869800"/>
              <a:gd name="connsiteY9" fmla="*/ 1931921 h 4597839"/>
              <a:gd name="connsiteX10" fmla="*/ 3841161 w 3869800"/>
              <a:gd name="connsiteY10" fmla="*/ 2363721 h 4597839"/>
              <a:gd name="connsiteX11" fmla="*/ 3817349 w 3869800"/>
              <a:gd name="connsiteY11" fmla="*/ 2986020 h 4597839"/>
              <a:gd name="connsiteX12" fmla="*/ 3207749 w 3869800"/>
              <a:gd name="connsiteY12" fmla="*/ 3824221 h 4597839"/>
              <a:gd name="connsiteX13" fmla="*/ 2750549 w 3869800"/>
              <a:gd name="connsiteY13" fmla="*/ 4510020 h 4597839"/>
              <a:gd name="connsiteX14" fmla="*/ 2140949 w 3869800"/>
              <a:gd name="connsiteY14" fmla="*/ 4586220 h 4597839"/>
              <a:gd name="connsiteX15" fmla="*/ 1531349 w 3869800"/>
              <a:gd name="connsiteY15" fmla="*/ 4433820 h 4597839"/>
              <a:gd name="connsiteX16" fmla="*/ 1226549 w 3869800"/>
              <a:gd name="connsiteY16" fmla="*/ 3290820 h 4597839"/>
              <a:gd name="connsiteX17" fmla="*/ 972549 w 3869800"/>
              <a:gd name="connsiteY17" fmla="*/ 2909821 h 4597839"/>
              <a:gd name="connsiteX0" fmla="*/ 972549 w 3869800"/>
              <a:gd name="connsiteY0" fmla="*/ 2909821 h 4674394"/>
              <a:gd name="connsiteX1" fmla="*/ 820149 w 3869800"/>
              <a:gd name="connsiteY1" fmla="*/ 2605021 h 4674394"/>
              <a:gd name="connsiteX2" fmla="*/ 235949 w 3869800"/>
              <a:gd name="connsiteY2" fmla="*/ 2224020 h 4674394"/>
              <a:gd name="connsiteX3" fmla="*/ 159749 w 3869800"/>
              <a:gd name="connsiteY3" fmla="*/ 1766820 h 4674394"/>
              <a:gd name="connsiteX4" fmla="*/ 7349 w 3869800"/>
              <a:gd name="connsiteY4" fmla="*/ 1004820 h 4674394"/>
              <a:gd name="connsiteX5" fmla="*/ 388349 w 3869800"/>
              <a:gd name="connsiteY5" fmla="*/ 776220 h 4674394"/>
              <a:gd name="connsiteX6" fmla="*/ 921749 w 3869800"/>
              <a:gd name="connsiteY6" fmla="*/ 776220 h 4674394"/>
              <a:gd name="connsiteX7" fmla="*/ 1582149 w 3869800"/>
              <a:gd name="connsiteY7" fmla="*/ 14221 h 4674394"/>
              <a:gd name="connsiteX8" fmla="*/ 3106149 w 3869800"/>
              <a:gd name="connsiteY8" fmla="*/ 1538221 h 4674394"/>
              <a:gd name="connsiteX9" fmla="*/ 3485561 w 3869800"/>
              <a:gd name="connsiteY9" fmla="*/ 1931921 h 4674394"/>
              <a:gd name="connsiteX10" fmla="*/ 3841161 w 3869800"/>
              <a:gd name="connsiteY10" fmla="*/ 2363721 h 4674394"/>
              <a:gd name="connsiteX11" fmla="*/ 3817349 w 3869800"/>
              <a:gd name="connsiteY11" fmla="*/ 2986020 h 4674394"/>
              <a:gd name="connsiteX12" fmla="*/ 3207749 w 3869800"/>
              <a:gd name="connsiteY12" fmla="*/ 3824221 h 4674394"/>
              <a:gd name="connsiteX13" fmla="*/ 3201952 w 3869800"/>
              <a:gd name="connsiteY13" fmla="*/ 4649721 h 4674394"/>
              <a:gd name="connsiteX14" fmla="*/ 2750549 w 3869800"/>
              <a:gd name="connsiteY14" fmla="*/ 4510020 h 4674394"/>
              <a:gd name="connsiteX15" fmla="*/ 2140949 w 3869800"/>
              <a:gd name="connsiteY15" fmla="*/ 4586220 h 4674394"/>
              <a:gd name="connsiteX16" fmla="*/ 1531349 w 3869800"/>
              <a:gd name="connsiteY16" fmla="*/ 4433820 h 4674394"/>
              <a:gd name="connsiteX17" fmla="*/ 1226549 w 3869800"/>
              <a:gd name="connsiteY17" fmla="*/ 3290820 h 4674394"/>
              <a:gd name="connsiteX18" fmla="*/ 972549 w 3869800"/>
              <a:gd name="connsiteY18" fmla="*/ 2909821 h 4674394"/>
              <a:gd name="connsiteX0" fmla="*/ 972549 w 3869800"/>
              <a:gd name="connsiteY0" fmla="*/ 2909821 h 4650246"/>
              <a:gd name="connsiteX1" fmla="*/ 820149 w 3869800"/>
              <a:gd name="connsiteY1" fmla="*/ 2605021 h 4650246"/>
              <a:gd name="connsiteX2" fmla="*/ 235949 w 3869800"/>
              <a:gd name="connsiteY2" fmla="*/ 2224020 h 4650246"/>
              <a:gd name="connsiteX3" fmla="*/ 159749 w 3869800"/>
              <a:gd name="connsiteY3" fmla="*/ 1766820 h 4650246"/>
              <a:gd name="connsiteX4" fmla="*/ 7349 w 3869800"/>
              <a:gd name="connsiteY4" fmla="*/ 1004820 h 4650246"/>
              <a:gd name="connsiteX5" fmla="*/ 388349 w 3869800"/>
              <a:gd name="connsiteY5" fmla="*/ 776220 h 4650246"/>
              <a:gd name="connsiteX6" fmla="*/ 921749 w 3869800"/>
              <a:gd name="connsiteY6" fmla="*/ 776220 h 4650246"/>
              <a:gd name="connsiteX7" fmla="*/ 1582149 w 3869800"/>
              <a:gd name="connsiteY7" fmla="*/ 14221 h 4650246"/>
              <a:gd name="connsiteX8" fmla="*/ 3106149 w 3869800"/>
              <a:gd name="connsiteY8" fmla="*/ 1538221 h 4650246"/>
              <a:gd name="connsiteX9" fmla="*/ 3485561 w 3869800"/>
              <a:gd name="connsiteY9" fmla="*/ 1931921 h 4650246"/>
              <a:gd name="connsiteX10" fmla="*/ 3841161 w 3869800"/>
              <a:gd name="connsiteY10" fmla="*/ 2363721 h 4650246"/>
              <a:gd name="connsiteX11" fmla="*/ 3817349 w 3869800"/>
              <a:gd name="connsiteY11" fmla="*/ 2986020 h 4650246"/>
              <a:gd name="connsiteX12" fmla="*/ 3207749 w 3869800"/>
              <a:gd name="connsiteY12" fmla="*/ 3824221 h 4650246"/>
              <a:gd name="connsiteX13" fmla="*/ 3201952 w 3869800"/>
              <a:gd name="connsiteY13" fmla="*/ 4649721 h 4650246"/>
              <a:gd name="connsiteX14" fmla="*/ 2750549 w 3869800"/>
              <a:gd name="connsiteY14" fmla="*/ 4510020 h 4650246"/>
              <a:gd name="connsiteX15" fmla="*/ 2140949 w 3869800"/>
              <a:gd name="connsiteY15" fmla="*/ 4586220 h 4650246"/>
              <a:gd name="connsiteX16" fmla="*/ 1531349 w 3869800"/>
              <a:gd name="connsiteY16" fmla="*/ 4433820 h 4650246"/>
              <a:gd name="connsiteX17" fmla="*/ 1226549 w 3869800"/>
              <a:gd name="connsiteY17" fmla="*/ 3290820 h 4650246"/>
              <a:gd name="connsiteX18" fmla="*/ 972549 w 3869800"/>
              <a:gd name="connsiteY18" fmla="*/ 2909821 h 4650246"/>
              <a:gd name="connsiteX0" fmla="*/ 972549 w 3869800"/>
              <a:gd name="connsiteY0" fmla="*/ 2909821 h 4650246"/>
              <a:gd name="connsiteX1" fmla="*/ 820149 w 3869800"/>
              <a:gd name="connsiteY1" fmla="*/ 2605021 h 4650246"/>
              <a:gd name="connsiteX2" fmla="*/ 235949 w 3869800"/>
              <a:gd name="connsiteY2" fmla="*/ 2224020 h 4650246"/>
              <a:gd name="connsiteX3" fmla="*/ 159749 w 3869800"/>
              <a:gd name="connsiteY3" fmla="*/ 1766820 h 4650246"/>
              <a:gd name="connsiteX4" fmla="*/ 7349 w 3869800"/>
              <a:gd name="connsiteY4" fmla="*/ 1004820 h 4650246"/>
              <a:gd name="connsiteX5" fmla="*/ 388349 w 3869800"/>
              <a:gd name="connsiteY5" fmla="*/ 776220 h 4650246"/>
              <a:gd name="connsiteX6" fmla="*/ 921749 w 3869800"/>
              <a:gd name="connsiteY6" fmla="*/ 776220 h 4650246"/>
              <a:gd name="connsiteX7" fmla="*/ 1582149 w 3869800"/>
              <a:gd name="connsiteY7" fmla="*/ 14221 h 4650246"/>
              <a:gd name="connsiteX8" fmla="*/ 3106149 w 3869800"/>
              <a:gd name="connsiteY8" fmla="*/ 1538221 h 4650246"/>
              <a:gd name="connsiteX9" fmla="*/ 3485561 w 3869800"/>
              <a:gd name="connsiteY9" fmla="*/ 1931921 h 4650246"/>
              <a:gd name="connsiteX10" fmla="*/ 3841161 w 3869800"/>
              <a:gd name="connsiteY10" fmla="*/ 2363721 h 4650246"/>
              <a:gd name="connsiteX11" fmla="*/ 3817349 w 3869800"/>
              <a:gd name="connsiteY11" fmla="*/ 2986020 h 4650246"/>
              <a:gd name="connsiteX12" fmla="*/ 3207749 w 3869800"/>
              <a:gd name="connsiteY12" fmla="*/ 3824221 h 4650246"/>
              <a:gd name="connsiteX13" fmla="*/ 3201952 w 3869800"/>
              <a:gd name="connsiteY13" fmla="*/ 4649721 h 4650246"/>
              <a:gd name="connsiteX14" fmla="*/ 2750549 w 3869800"/>
              <a:gd name="connsiteY14" fmla="*/ 4510020 h 4650246"/>
              <a:gd name="connsiteX15" fmla="*/ 2140949 w 3869800"/>
              <a:gd name="connsiteY15" fmla="*/ 4586220 h 4650246"/>
              <a:gd name="connsiteX16" fmla="*/ 1531349 w 3869800"/>
              <a:gd name="connsiteY16" fmla="*/ 4433820 h 4650246"/>
              <a:gd name="connsiteX17" fmla="*/ 1226549 w 3869800"/>
              <a:gd name="connsiteY17" fmla="*/ 3290820 h 4650246"/>
              <a:gd name="connsiteX18" fmla="*/ 972549 w 3869800"/>
              <a:gd name="connsiteY18" fmla="*/ 2909821 h 4650246"/>
              <a:gd name="connsiteX0" fmla="*/ 972549 w 3869800"/>
              <a:gd name="connsiteY0" fmla="*/ 2909821 h 4652622"/>
              <a:gd name="connsiteX1" fmla="*/ 820149 w 3869800"/>
              <a:gd name="connsiteY1" fmla="*/ 2605021 h 4652622"/>
              <a:gd name="connsiteX2" fmla="*/ 235949 w 3869800"/>
              <a:gd name="connsiteY2" fmla="*/ 2224020 h 4652622"/>
              <a:gd name="connsiteX3" fmla="*/ 159749 w 3869800"/>
              <a:gd name="connsiteY3" fmla="*/ 1766820 h 4652622"/>
              <a:gd name="connsiteX4" fmla="*/ 7349 w 3869800"/>
              <a:gd name="connsiteY4" fmla="*/ 1004820 h 4652622"/>
              <a:gd name="connsiteX5" fmla="*/ 388349 w 3869800"/>
              <a:gd name="connsiteY5" fmla="*/ 776220 h 4652622"/>
              <a:gd name="connsiteX6" fmla="*/ 921749 w 3869800"/>
              <a:gd name="connsiteY6" fmla="*/ 776220 h 4652622"/>
              <a:gd name="connsiteX7" fmla="*/ 1582149 w 3869800"/>
              <a:gd name="connsiteY7" fmla="*/ 14221 h 4652622"/>
              <a:gd name="connsiteX8" fmla="*/ 3106149 w 3869800"/>
              <a:gd name="connsiteY8" fmla="*/ 1538221 h 4652622"/>
              <a:gd name="connsiteX9" fmla="*/ 3485561 w 3869800"/>
              <a:gd name="connsiteY9" fmla="*/ 1931921 h 4652622"/>
              <a:gd name="connsiteX10" fmla="*/ 3841161 w 3869800"/>
              <a:gd name="connsiteY10" fmla="*/ 2363721 h 4652622"/>
              <a:gd name="connsiteX11" fmla="*/ 3817349 w 3869800"/>
              <a:gd name="connsiteY11" fmla="*/ 2986020 h 4652622"/>
              <a:gd name="connsiteX12" fmla="*/ 3207749 w 3869800"/>
              <a:gd name="connsiteY12" fmla="*/ 3824221 h 4652622"/>
              <a:gd name="connsiteX13" fmla="*/ 3201952 w 3869800"/>
              <a:gd name="connsiteY13" fmla="*/ 4649721 h 4652622"/>
              <a:gd name="connsiteX14" fmla="*/ 2750549 w 3869800"/>
              <a:gd name="connsiteY14" fmla="*/ 4598920 h 4652622"/>
              <a:gd name="connsiteX15" fmla="*/ 2140949 w 3869800"/>
              <a:gd name="connsiteY15" fmla="*/ 4586220 h 4652622"/>
              <a:gd name="connsiteX16" fmla="*/ 1531349 w 3869800"/>
              <a:gd name="connsiteY16" fmla="*/ 4433820 h 4652622"/>
              <a:gd name="connsiteX17" fmla="*/ 1226549 w 3869800"/>
              <a:gd name="connsiteY17" fmla="*/ 3290820 h 4652622"/>
              <a:gd name="connsiteX18" fmla="*/ 972549 w 3869800"/>
              <a:gd name="connsiteY18" fmla="*/ 2909821 h 4652622"/>
              <a:gd name="connsiteX0" fmla="*/ 972549 w 3869800"/>
              <a:gd name="connsiteY0" fmla="*/ 2909821 h 4652622"/>
              <a:gd name="connsiteX1" fmla="*/ 820149 w 3869800"/>
              <a:gd name="connsiteY1" fmla="*/ 2605021 h 4652622"/>
              <a:gd name="connsiteX2" fmla="*/ 235949 w 3869800"/>
              <a:gd name="connsiteY2" fmla="*/ 2224020 h 4652622"/>
              <a:gd name="connsiteX3" fmla="*/ 159749 w 3869800"/>
              <a:gd name="connsiteY3" fmla="*/ 1766820 h 4652622"/>
              <a:gd name="connsiteX4" fmla="*/ 7349 w 3869800"/>
              <a:gd name="connsiteY4" fmla="*/ 1004820 h 4652622"/>
              <a:gd name="connsiteX5" fmla="*/ 388349 w 3869800"/>
              <a:gd name="connsiteY5" fmla="*/ 776220 h 4652622"/>
              <a:gd name="connsiteX6" fmla="*/ 921749 w 3869800"/>
              <a:gd name="connsiteY6" fmla="*/ 776220 h 4652622"/>
              <a:gd name="connsiteX7" fmla="*/ 1582149 w 3869800"/>
              <a:gd name="connsiteY7" fmla="*/ 14221 h 4652622"/>
              <a:gd name="connsiteX8" fmla="*/ 3106149 w 3869800"/>
              <a:gd name="connsiteY8" fmla="*/ 1538221 h 4652622"/>
              <a:gd name="connsiteX9" fmla="*/ 3485561 w 3869800"/>
              <a:gd name="connsiteY9" fmla="*/ 1931921 h 4652622"/>
              <a:gd name="connsiteX10" fmla="*/ 3841161 w 3869800"/>
              <a:gd name="connsiteY10" fmla="*/ 2363721 h 4652622"/>
              <a:gd name="connsiteX11" fmla="*/ 3817349 w 3869800"/>
              <a:gd name="connsiteY11" fmla="*/ 2986020 h 4652622"/>
              <a:gd name="connsiteX12" fmla="*/ 3207749 w 3869800"/>
              <a:gd name="connsiteY12" fmla="*/ 3824221 h 4652622"/>
              <a:gd name="connsiteX13" fmla="*/ 3201952 w 3869800"/>
              <a:gd name="connsiteY13" fmla="*/ 4649721 h 4652622"/>
              <a:gd name="connsiteX14" fmla="*/ 2750549 w 3869800"/>
              <a:gd name="connsiteY14" fmla="*/ 4598920 h 4652622"/>
              <a:gd name="connsiteX15" fmla="*/ 2140949 w 3869800"/>
              <a:gd name="connsiteY15" fmla="*/ 4586220 h 4652622"/>
              <a:gd name="connsiteX16" fmla="*/ 1531349 w 3869800"/>
              <a:gd name="connsiteY16" fmla="*/ 4433820 h 4652622"/>
              <a:gd name="connsiteX17" fmla="*/ 1226549 w 3869800"/>
              <a:gd name="connsiteY17" fmla="*/ 3290820 h 4652622"/>
              <a:gd name="connsiteX18" fmla="*/ 972549 w 3869800"/>
              <a:gd name="connsiteY18" fmla="*/ 2909821 h 4652622"/>
              <a:gd name="connsiteX0" fmla="*/ 972549 w 3869800"/>
              <a:gd name="connsiteY0" fmla="*/ 2909821 h 4967228"/>
              <a:gd name="connsiteX1" fmla="*/ 820149 w 3869800"/>
              <a:gd name="connsiteY1" fmla="*/ 2605021 h 4967228"/>
              <a:gd name="connsiteX2" fmla="*/ 235949 w 3869800"/>
              <a:gd name="connsiteY2" fmla="*/ 2224020 h 4967228"/>
              <a:gd name="connsiteX3" fmla="*/ 159749 w 3869800"/>
              <a:gd name="connsiteY3" fmla="*/ 1766820 h 4967228"/>
              <a:gd name="connsiteX4" fmla="*/ 7349 w 3869800"/>
              <a:gd name="connsiteY4" fmla="*/ 1004820 h 4967228"/>
              <a:gd name="connsiteX5" fmla="*/ 388349 w 3869800"/>
              <a:gd name="connsiteY5" fmla="*/ 776220 h 4967228"/>
              <a:gd name="connsiteX6" fmla="*/ 921749 w 3869800"/>
              <a:gd name="connsiteY6" fmla="*/ 776220 h 4967228"/>
              <a:gd name="connsiteX7" fmla="*/ 1582149 w 3869800"/>
              <a:gd name="connsiteY7" fmla="*/ 14221 h 4967228"/>
              <a:gd name="connsiteX8" fmla="*/ 3106149 w 3869800"/>
              <a:gd name="connsiteY8" fmla="*/ 1538221 h 4967228"/>
              <a:gd name="connsiteX9" fmla="*/ 3485561 w 3869800"/>
              <a:gd name="connsiteY9" fmla="*/ 1931921 h 4967228"/>
              <a:gd name="connsiteX10" fmla="*/ 3841161 w 3869800"/>
              <a:gd name="connsiteY10" fmla="*/ 2363721 h 4967228"/>
              <a:gd name="connsiteX11" fmla="*/ 3817349 w 3869800"/>
              <a:gd name="connsiteY11" fmla="*/ 2986020 h 4967228"/>
              <a:gd name="connsiteX12" fmla="*/ 3207749 w 3869800"/>
              <a:gd name="connsiteY12" fmla="*/ 3824221 h 4967228"/>
              <a:gd name="connsiteX13" fmla="*/ 3201952 w 3869800"/>
              <a:gd name="connsiteY13" fmla="*/ 4649721 h 4967228"/>
              <a:gd name="connsiteX14" fmla="*/ 2750549 w 3869800"/>
              <a:gd name="connsiteY14" fmla="*/ 4598920 h 4967228"/>
              <a:gd name="connsiteX15" fmla="*/ 2427252 w 3869800"/>
              <a:gd name="connsiteY15" fmla="*/ 4967220 h 4967228"/>
              <a:gd name="connsiteX16" fmla="*/ 2140949 w 3869800"/>
              <a:gd name="connsiteY16" fmla="*/ 4586220 h 4967228"/>
              <a:gd name="connsiteX17" fmla="*/ 1531349 w 3869800"/>
              <a:gd name="connsiteY17" fmla="*/ 4433820 h 4967228"/>
              <a:gd name="connsiteX18" fmla="*/ 1226549 w 3869800"/>
              <a:gd name="connsiteY18" fmla="*/ 3290820 h 4967228"/>
              <a:gd name="connsiteX19" fmla="*/ 972549 w 3869800"/>
              <a:gd name="connsiteY19" fmla="*/ 2909821 h 4967228"/>
              <a:gd name="connsiteX0" fmla="*/ 972549 w 3869800"/>
              <a:gd name="connsiteY0" fmla="*/ 2909821 h 4967232"/>
              <a:gd name="connsiteX1" fmla="*/ 820149 w 3869800"/>
              <a:gd name="connsiteY1" fmla="*/ 2605021 h 4967232"/>
              <a:gd name="connsiteX2" fmla="*/ 235949 w 3869800"/>
              <a:gd name="connsiteY2" fmla="*/ 2224020 h 4967232"/>
              <a:gd name="connsiteX3" fmla="*/ 159749 w 3869800"/>
              <a:gd name="connsiteY3" fmla="*/ 1766820 h 4967232"/>
              <a:gd name="connsiteX4" fmla="*/ 7349 w 3869800"/>
              <a:gd name="connsiteY4" fmla="*/ 1004820 h 4967232"/>
              <a:gd name="connsiteX5" fmla="*/ 388349 w 3869800"/>
              <a:gd name="connsiteY5" fmla="*/ 776220 h 4967232"/>
              <a:gd name="connsiteX6" fmla="*/ 921749 w 3869800"/>
              <a:gd name="connsiteY6" fmla="*/ 776220 h 4967232"/>
              <a:gd name="connsiteX7" fmla="*/ 1582149 w 3869800"/>
              <a:gd name="connsiteY7" fmla="*/ 14221 h 4967232"/>
              <a:gd name="connsiteX8" fmla="*/ 3106149 w 3869800"/>
              <a:gd name="connsiteY8" fmla="*/ 1538221 h 4967232"/>
              <a:gd name="connsiteX9" fmla="*/ 3485561 w 3869800"/>
              <a:gd name="connsiteY9" fmla="*/ 1931921 h 4967232"/>
              <a:gd name="connsiteX10" fmla="*/ 3841161 w 3869800"/>
              <a:gd name="connsiteY10" fmla="*/ 2363721 h 4967232"/>
              <a:gd name="connsiteX11" fmla="*/ 3817349 w 3869800"/>
              <a:gd name="connsiteY11" fmla="*/ 2986020 h 4967232"/>
              <a:gd name="connsiteX12" fmla="*/ 3207749 w 3869800"/>
              <a:gd name="connsiteY12" fmla="*/ 3824221 h 4967232"/>
              <a:gd name="connsiteX13" fmla="*/ 3201952 w 3869800"/>
              <a:gd name="connsiteY13" fmla="*/ 4649721 h 4967232"/>
              <a:gd name="connsiteX14" fmla="*/ 2801349 w 3869800"/>
              <a:gd name="connsiteY14" fmla="*/ 4713220 h 4967232"/>
              <a:gd name="connsiteX15" fmla="*/ 2427252 w 3869800"/>
              <a:gd name="connsiteY15" fmla="*/ 4967220 h 4967232"/>
              <a:gd name="connsiteX16" fmla="*/ 2140949 w 3869800"/>
              <a:gd name="connsiteY16" fmla="*/ 4586220 h 4967232"/>
              <a:gd name="connsiteX17" fmla="*/ 1531349 w 3869800"/>
              <a:gd name="connsiteY17" fmla="*/ 4433820 h 4967232"/>
              <a:gd name="connsiteX18" fmla="*/ 1226549 w 3869800"/>
              <a:gd name="connsiteY18" fmla="*/ 3290820 h 4967232"/>
              <a:gd name="connsiteX19" fmla="*/ 972549 w 3869800"/>
              <a:gd name="connsiteY19" fmla="*/ 2909821 h 4967232"/>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40949 w 3869800"/>
              <a:gd name="connsiteY16" fmla="*/ 4586220 h 4967238"/>
              <a:gd name="connsiteX17" fmla="*/ 1531349 w 3869800"/>
              <a:gd name="connsiteY17" fmla="*/ 4433820 h 4967238"/>
              <a:gd name="connsiteX18" fmla="*/ 1226549 w 3869800"/>
              <a:gd name="connsiteY18" fmla="*/ 3290820 h 4967238"/>
              <a:gd name="connsiteX19" fmla="*/ 972549 w 3869800"/>
              <a:gd name="connsiteY19"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40949 w 3869800"/>
              <a:gd name="connsiteY16" fmla="*/ 4586220 h 4967238"/>
              <a:gd name="connsiteX17" fmla="*/ 1531349 w 3869800"/>
              <a:gd name="connsiteY17" fmla="*/ 4433820 h 4967238"/>
              <a:gd name="connsiteX18" fmla="*/ 1226549 w 3869800"/>
              <a:gd name="connsiteY18" fmla="*/ 3290820 h 4967238"/>
              <a:gd name="connsiteX19" fmla="*/ 972549 w 3869800"/>
              <a:gd name="connsiteY19"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31349 w 3869800"/>
              <a:gd name="connsiteY17" fmla="*/ 4433820 h 4967238"/>
              <a:gd name="connsiteX18" fmla="*/ 1226549 w 3869800"/>
              <a:gd name="connsiteY18" fmla="*/ 3290820 h 4967238"/>
              <a:gd name="connsiteX19" fmla="*/ 972549 w 3869800"/>
              <a:gd name="connsiteY19"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531349 w 3869800"/>
              <a:gd name="connsiteY18" fmla="*/ 4433820 h 4967238"/>
              <a:gd name="connsiteX19" fmla="*/ 1226549 w 3869800"/>
              <a:gd name="connsiteY19" fmla="*/ 3290820 h 4967238"/>
              <a:gd name="connsiteX20" fmla="*/ 972549 w 3869800"/>
              <a:gd name="connsiteY20"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531349 w 3869800"/>
              <a:gd name="connsiteY18" fmla="*/ 4433820 h 4967238"/>
              <a:gd name="connsiteX19" fmla="*/ 1081052 w 3869800"/>
              <a:gd name="connsiteY19" fmla="*/ 4433820 h 4967238"/>
              <a:gd name="connsiteX20" fmla="*/ 1226549 w 3869800"/>
              <a:gd name="connsiteY20" fmla="*/ 3290820 h 4967238"/>
              <a:gd name="connsiteX21" fmla="*/ 972549 w 3869800"/>
              <a:gd name="connsiteY21"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1226549 w 3869800"/>
              <a:gd name="connsiteY20" fmla="*/ 3290820 h 4967238"/>
              <a:gd name="connsiteX21" fmla="*/ 972549 w 3869800"/>
              <a:gd name="connsiteY21"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1226549 w 3869800"/>
              <a:gd name="connsiteY21" fmla="*/ 3290820 h 4967238"/>
              <a:gd name="connsiteX22" fmla="*/ 972549 w 3869800"/>
              <a:gd name="connsiteY22" fmla="*/ 2909821 h 4967238"/>
              <a:gd name="connsiteX0" fmla="*/ 972549 w 3869800"/>
              <a:gd name="connsiteY0" fmla="*/ 29098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972549 w 3869800"/>
              <a:gd name="connsiteY22" fmla="*/ 2909821 h 4967238"/>
              <a:gd name="connsiteX0" fmla="*/ 807449 w 3869800"/>
              <a:gd name="connsiteY0" fmla="*/ 2947921 h 4967238"/>
              <a:gd name="connsiteX1" fmla="*/ 820149 w 3869800"/>
              <a:gd name="connsiteY1" fmla="*/ 26050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02849 w 3869800"/>
              <a:gd name="connsiteY16" fmla="*/ 47513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07749 w 3869800"/>
              <a:gd name="connsiteY12" fmla="*/ 38242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66349 w 3869800"/>
              <a:gd name="connsiteY16" fmla="*/ 48529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83949 w 3869800"/>
              <a:gd name="connsiteY12" fmla="*/ 38496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66349 w 3869800"/>
              <a:gd name="connsiteY16" fmla="*/ 48529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83949 w 3869800"/>
              <a:gd name="connsiteY12" fmla="*/ 38496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66349 w 3869800"/>
              <a:gd name="connsiteY16" fmla="*/ 48529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83949 w 3869800"/>
              <a:gd name="connsiteY12" fmla="*/ 3849621 h 4967238"/>
              <a:gd name="connsiteX13" fmla="*/ 3201952 w 3869800"/>
              <a:gd name="connsiteY13" fmla="*/ 4649721 h 4967238"/>
              <a:gd name="connsiteX14" fmla="*/ 2801349 w 3869800"/>
              <a:gd name="connsiteY14" fmla="*/ 4713220 h 4967238"/>
              <a:gd name="connsiteX15" fmla="*/ 2427252 w 3869800"/>
              <a:gd name="connsiteY15" fmla="*/ 4967220 h 4967238"/>
              <a:gd name="connsiteX16" fmla="*/ 2166349 w 3869800"/>
              <a:gd name="connsiteY16" fmla="*/ 4852920 h 4967238"/>
              <a:gd name="connsiteX17" fmla="*/ 1563652 w 3869800"/>
              <a:gd name="connsiteY17" fmla="*/ 4751320 h 4967238"/>
              <a:gd name="connsiteX18" fmla="*/ 1264649 w 3869800"/>
              <a:gd name="connsiteY18" fmla="*/ 4624320 h 4967238"/>
              <a:gd name="connsiteX19" fmla="*/ 1081052 w 3869800"/>
              <a:gd name="connsiteY19" fmla="*/ 4433820 h 4967238"/>
              <a:gd name="connsiteX20" fmla="*/ 890552 w 3869800"/>
              <a:gd name="connsiteY20" fmla="*/ 4027420 h 4967238"/>
              <a:gd name="connsiteX21" fmla="*/ 820149 w 3869800"/>
              <a:gd name="connsiteY21" fmla="*/ 3303520 h 4967238"/>
              <a:gd name="connsiteX22" fmla="*/ 807449 w 3869800"/>
              <a:gd name="connsiteY22"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83949 w 3869800"/>
              <a:gd name="connsiteY12" fmla="*/ 3849621 h 4967238"/>
              <a:gd name="connsiteX13" fmla="*/ 3201952 w 3869800"/>
              <a:gd name="connsiteY13" fmla="*/ 4649721 h 4967238"/>
              <a:gd name="connsiteX14" fmla="*/ 3006200 w 3869800"/>
              <a:gd name="connsiteY14" fmla="*/ 4522720 h 4967238"/>
              <a:gd name="connsiteX15" fmla="*/ 2801349 w 3869800"/>
              <a:gd name="connsiteY15" fmla="*/ 4713220 h 4967238"/>
              <a:gd name="connsiteX16" fmla="*/ 2427252 w 3869800"/>
              <a:gd name="connsiteY16" fmla="*/ 4967220 h 4967238"/>
              <a:gd name="connsiteX17" fmla="*/ 2166349 w 3869800"/>
              <a:gd name="connsiteY17" fmla="*/ 4852920 h 4967238"/>
              <a:gd name="connsiteX18" fmla="*/ 1563652 w 3869800"/>
              <a:gd name="connsiteY18" fmla="*/ 4751320 h 4967238"/>
              <a:gd name="connsiteX19" fmla="*/ 1264649 w 3869800"/>
              <a:gd name="connsiteY19" fmla="*/ 4624320 h 4967238"/>
              <a:gd name="connsiteX20" fmla="*/ 1081052 w 3869800"/>
              <a:gd name="connsiteY20" fmla="*/ 4433820 h 4967238"/>
              <a:gd name="connsiteX21" fmla="*/ 890552 w 3869800"/>
              <a:gd name="connsiteY21" fmla="*/ 4027420 h 4967238"/>
              <a:gd name="connsiteX22" fmla="*/ 820149 w 3869800"/>
              <a:gd name="connsiteY22" fmla="*/ 3303520 h 4967238"/>
              <a:gd name="connsiteX23" fmla="*/ 807449 w 3869800"/>
              <a:gd name="connsiteY23" fmla="*/ 2947921 h 4967238"/>
              <a:gd name="connsiteX0" fmla="*/ 807449 w 3869800"/>
              <a:gd name="connsiteY0" fmla="*/ 2947921 h 4967238"/>
              <a:gd name="connsiteX1" fmla="*/ 591549 w 3869800"/>
              <a:gd name="connsiteY1" fmla="*/ 2516121 h 4967238"/>
              <a:gd name="connsiteX2" fmla="*/ 235949 w 3869800"/>
              <a:gd name="connsiteY2" fmla="*/ 2224020 h 4967238"/>
              <a:gd name="connsiteX3" fmla="*/ 159749 w 3869800"/>
              <a:gd name="connsiteY3" fmla="*/ 1766820 h 4967238"/>
              <a:gd name="connsiteX4" fmla="*/ 7349 w 3869800"/>
              <a:gd name="connsiteY4" fmla="*/ 1004820 h 4967238"/>
              <a:gd name="connsiteX5" fmla="*/ 388349 w 3869800"/>
              <a:gd name="connsiteY5" fmla="*/ 776220 h 4967238"/>
              <a:gd name="connsiteX6" fmla="*/ 921749 w 3869800"/>
              <a:gd name="connsiteY6" fmla="*/ 776220 h 4967238"/>
              <a:gd name="connsiteX7" fmla="*/ 1582149 w 3869800"/>
              <a:gd name="connsiteY7" fmla="*/ 14221 h 4967238"/>
              <a:gd name="connsiteX8" fmla="*/ 3106149 w 3869800"/>
              <a:gd name="connsiteY8" fmla="*/ 1538221 h 4967238"/>
              <a:gd name="connsiteX9" fmla="*/ 3485561 w 3869800"/>
              <a:gd name="connsiteY9" fmla="*/ 1931921 h 4967238"/>
              <a:gd name="connsiteX10" fmla="*/ 3841161 w 3869800"/>
              <a:gd name="connsiteY10" fmla="*/ 2363721 h 4967238"/>
              <a:gd name="connsiteX11" fmla="*/ 3817349 w 3869800"/>
              <a:gd name="connsiteY11" fmla="*/ 2986020 h 4967238"/>
              <a:gd name="connsiteX12" fmla="*/ 3283949 w 3869800"/>
              <a:gd name="connsiteY12" fmla="*/ 3849621 h 4967238"/>
              <a:gd name="connsiteX13" fmla="*/ 3201952 w 3869800"/>
              <a:gd name="connsiteY13" fmla="*/ 4649721 h 4967238"/>
              <a:gd name="connsiteX14" fmla="*/ 2968100 w 3869800"/>
              <a:gd name="connsiteY14" fmla="*/ 4522720 h 4967238"/>
              <a:gd name="connsiteX15" fmla="*/ 2801349 w 3869800"/>
              <a:gd name="connsiteY15" fmla="*/ 4713220 h 4967238"/>
              <a:gd name="connsiteX16" fmla="*/ 2427252 w 3869800"/>
              <a:gd name="connsiteY16" fmla="*/ 4967220 h 4967238"/>
              <a:gd name="connsiteX17" fmla="*/ 2166349 w 3869800"/>
              <a:gd name="connsiteY17" fmla="*/ 4852920 h 4967238"/>
              <a:gd name="connsiteX18" fmla="*/ 1563652 w 3869800"/>
              <a:gd name="connsiteY18" fmla="*/ 4751320 h 4967238"/>
              <a:gd name="connsiteX19" fmla="*/ 1264649 w 3869800"/>
              <a:gd name="connsiteY19" fmla="*/ 4624320 h 4967238"/>
              <a:gd name="connsiteX20" fmla="*/ 1081052 w 3869800"/>
              <a:gd name="connsiteY20" fmla="*/ 4433820 h 4967238"/>
              <a:gd name="connsiteX21" fmla="*/ 890552 w 3869800"/>
              <a:gd name="connsiteY21" fmla="*/ 4027420 h 4967238"/>
              <a:gd name="connsiteX22" fmla="*/ 820149 w 3869800"/>
              <a:gd name="connsiteY22" fmla="*/ 3303520 h 4967238"/>
              <a:gd name="connsiteX23" fmla="*/ 807449 w 3869800"/>
              <a:gd name="connsiteY23" fmla="*/ 2947921 h 4967238"/>
              <a:gd name="connsiteX0" fmla="*/ 807449 w 3869800"/>
              <a:gd name="connsiteY0" fmla="*/ 3249450 h 5268767"/>
              <a:gd name="connsiteX1" fmla="*/ 591549 w 3869800"/>
              <a:gd name="connsiteY1" fmla="*/ 2817650 h 5268767"/>
              <a:gd name="connsiteX2" fmla="*/ 235949 w 3869800"/>
              <a:gd name="connsiteY2" fmla="*/ 2525549 h 5268767"/>
              <a:gd name="connsiteX3" fmla="*/ 159749 w 3869800"/>
              <a:gd name="connsiteY3" fmla="*/ 2068349 h 5268767"/>
              <a:gd name="connsiteX4" fmla="*/ 7349 w 3869800"/>
              <a:gd name="connsiteY4" fmla="*/ 1306349 h 5268767"/>
              <a:gd name="connsiteX5" fmla="*/ 388349 w 3869800"/>
              <a:gd name="connsiteY5" fmla="*/ 1077749 h 5268767"/>
              <a:gd name="connsiteX6" fmla="*/ 921749 w 3869800"/>
              <a:gd name="connsiteY6" fmla="*/ 1077749 h 5268767"/>
              <a:gd name="connsiteX7" fmla="*/ 1721849 w 3869800"/>
              <a:gd name="connsiteY7" fmla="*/ 10950 h 5268767"/>
              <a:gd name="connsiteX8" fmla="*/ 3106149 w 3869800"/>
              <a:gd name="connsiteY8" fmla="*/ 1839750 h 5268767"/>
              <a:gd name="connsiteX9" fmla="*/ 3485561 w 3869800"/>
              <a:gd name="connsiteY9" fmla="*/ 2233450 h 5268767"/>
              <a:gd name="connsiteX10" fmla="*/ 3841161 w 3869800"/>
              <a:gd name="connsiteY10" fmla="*/ 2665250 h 5268767"/>
              <a:gd name="connsiteX11" fmla="*/ 3817349 w 3869800"/>
              <a:gd name="connsiteY11" fmla="*/ 3287549 h 5268767"/>
              <a:gd name="connsiteX12" fmla="*/ 3283949 w 3869800"/>
              <a:gd name="connsiteY12" fmla="*/ 4151150 h 5268767"/>
              <a:gd name="connsiteX13" fmla="*/ 3201952 w 3869800"/>
              <a:gd name="connsiteY13" fmla="*/ 4951250 h 5268767"/>
              <a:gd name="connsiteX14" fmla="*/ 2968100 w 3869800"/>
              <a:gd name="connsiteY14" fmla="*/ 4824249 h 5268767"/>
              <a:gd name="connsiteX15" fmla="*/ 2801349 w 3869800"/>
              <a:gd name="connsiteY15" fmla="*/ 5014749 h 5268767"/>
              <a:gd name="connsiteX16" fmla="*/ 2427252 w 3869800"/>
              <a:gd name="connsiteY16" fmla="*/ 5268749 h 5268767"/>
              <a:gd name="connsiteX17" fmla="*/ 2166349 w 3869800"/>
              <a:gd name="connsiteY17" fmla="*/ 5154449 h 5268767"/>
              <a:gd name="connsiteX18" fmla="*/ 1563652 w 3869800"/>
              <a:gd name="connsiteY18" fmla="*/ 5052849 h 5268767"/>
              <a:gd name="connsiteX19" fmla="*/ 1264649 w 3869800"/>
              <a:gd name="connsiteY19" fmla="*/ 4925849 h 5268767"/>
              <a:gd name="connsiteX20" fmla="*/ 1081052 w 3869800"/>
              <a:gd name="connsiteY20" fmla="*/ 4735349 h 5268767"/>
              <a:gd name="connsiteX21" fmla="*/ 890552 w 3869800"/>
              <a:gd name="connsiteY21" fmla="*/ 4328949 h 5268767"/>
              <a:gd name="connsiteX22" fmla="*/ 820149 w 3869800"/>
              <a:gd name="connsiteY22" fmla="*/ 3605049 h 5268767"/>
              <a:gd name="connsiteX23" fmla="*/ 807449 w 3869800"/>
              <a:gd name="connsiteY23" fmla="*/ 3249450 h 5268767"/>
              <a:gd name="connsiteX0" fmla="*/ 807449 w 3869800"/>
              <a:gd name="connsiteY0" fmla="*/ 3241073 h 5260390"/>
              <a:gd name="connsiteX1" fmla="*/ 591549 w 3869800"/>
              <a:gd name="connsiteY1" fmla="*/ 2809273 h 5260390"/>
              <a:gd name="connsiteX2" fmla="*/ 235949 w 3869800"/>
              <a:gd name="connsiteY2" fmla="*/ 2517172 h 5260390"/>
              <a:gd name="connsiteX3" fmla="*/ 159749 w 3869800"/>
              <a:gd name="connsiteY3" fmla="*/ 2059972 h 5260390"/>
              <a:gd name="connsiteX4" fmla="*/ 7349 w 3869800"/>
              <a:gd name="connsiteY4" fmla="*/ 1297972 h 5260390"/>
              <a:gd name="connsiteX5" fmla="*/ 388349 w 3869800"/>
              <a:gd name="connsiteY5" fmla="*/ 1069372 h 5260390"/>
              <a:gd name="connsiteX6" fmla="*/ 921749 w 3869800"/>
              <a:gd name="connsiteY6" fmla="*/ 1069372 h 5260390"/>
              <a:gd name="connsiteX7" fmla="*/ 1721849 w 3869800"/>
              <a:gd name="connsiteY7" fmla="*/ 2573 h 5260390"/>
              <a:gd name="connsiteX8" fmla="*/ 2422000 w 3869800"/>
              <a:gd name="connsiteY8" fmla="*/ 1374173 h 5260390"/>
              <a:gd name="connsiteX9" fmla="*/ 3106149 w 3869800"/>
              <a:gd name="connsiteY9" fmla="*/ 1831373 h 5260390"/>
              <a:gd name="connsiteX10" fmla="*/ 3485561 w 3869800"/>
              <a:gd name="connsiteY10" fmla="*/ 2225073 h 5260390"/>
              <a:gd name="connsiteX11" fmla="*/ 3841161 w 3869800"/>
              <a:gd name="connsiteY11" fmla="*/ 2656873 h 5260390"/>
              <a:gd name="connsiteX12" fmla="*/ 3817349 w 3869800"/>
              <a:gd name="connsiteY12" fmla="*/ 3279172 h 5260390"/>
              <a:gd name="connsiteX13" fmla="*/ 3283949 w 3869800"/>
              <a:gd name="connsiteY13" fmla="*/ 4142773 h 5260390"/>
              <a:gd name="connsiteX14" fmla="*/ 3201952 w 3869800"/>
              <a:gd name="connsiteY14" fmla="*/ 4942873 h 5260390"/>
              <a:gd name="connsiteX15" fmla="*/ 2968100 w 3869800"/>
              <a:gd name="connsiteY15" fmla="*/ 4815872 h 5260390"/>
              <a:gd name="connsiteX16" fmla="*/ 2801349 w 3869800"/>
              <a:gd name="connsiteY16" fmla="*/ 5006372 h 5260390"/>
              <a:gd name="connsiteX17" fmla="*/ 2427252 w 3869800"/>
              <a:gd name="connsiteY17" fmla="*/ 5260372 h 5260390"/>
              <a:gd name="connsiteX18" fmla="*/ 2166349 w 3869800"/>
              <a:gd name="connsiteY18" fmla="*/ 5146072 h 5260390"/>
              <a:gd name="connsiteX19" fmla="*/ 1563652 w 3869800"/>
              <a:gd name="connsiteY19" fmla="*/ 5044472 h 5260390"/>
              <a:gd name="connsiteX20" fmla="*/ 1264649 w 3869800"/>
              <a:gd name="connsiteY20" fmla="*/ 4917472 h 5260390"/>
              <a:gd name="connsiteX21" fmla="*/ 1081052 w 3869800"/>
              <a:gd name="connsiteY21" fmla="*/ 4726972 h 5260390"/>
              <a:gd name="connsiteX22" fmla="*/ 890552 w 3869800"/>
              <a:gd name="connsiteY22" fmla="*/ 4320572 h 5260390"/>
              <a:gd name="connsiteX23" fmla="*/ 820149 w 3869800"/>
              <a:gd name="connsiteY23" fmla="*/ 3596672 h 5260390"/>
              <a:gd name="connsiteX24" fmla="*/ 807449 w 3869800"/>
              <a:gd name="connsiteY24" fmla="*/ 3241073 h 5260390"/>
              <a:gd name="connsiteX0" fmla="*/ 807449 w 3869800"/>
              <a:gd name="connsiteY0" fmla="*/ 3241958 h 5261275"/>
              <a:gd name="connsiteX1" fmla="*/ 591549 w 3869800"/>
              <a:gd name="connsiteY1" fmla="*/ 2810158 h 5261275"/>
              <a:gd name="connsiteX2" fmla="*/ 235949 w 3869800"/>
              <a:gd name="connsiteY2" fmla="*/ 2518057 h 5261275"/>
              <a:gd name="connsiteX3" fmla="*/ 159749 w 3869800"/>
              <a:gd name="connsiteY3" fmla="*/ 2060857 h 5261275"/>
              <a:gd name="connsiteX4" fmla="*/ 7349 w 3869800"/>
              <a:gd name="connsiteY4" fmla="*/ 1298857 h 5261275"/>
              <a:gd name="connsiteX5" fmla="*/ 388349 w 3869800"/>
              <a:gd name="connsiteY5" fmla="*/ 1070257 h 5261275"/>
              <a:gd name="connsiteX6" fmla="*/ 921749 w 3869800"/>
              <a:gd name="connsiteY6" fmla="*/ 1070257 h 5261275"/>
              <a:gd name="connsiteX7" fmla="*/ 1721849 w 3869800"/>
              <a:gd name="connsiteY7" fmla="*/ 3458 h 5261275"/>
              <a:gd name="connsiteX8" fmla="*/ 2002900 w 3869800"/>
              <a:gd name="connsiteY8" fmla="*/ 841657 h 5261275"/>
              <a:gd name="connsiteX9" fmla="*/ 2422000 w 3869800"/>
              <a:gd name="connsiteY9" fmla="*/ 1375058 h 5261275"/>
              <a:gd name="connsiteX10" fmla="*/ 3106149 w 3869800"/>
              <a:gd name="connsiteY10" fmla="*/ 1832258 h 5261275"/>
              <a:gd name="connsiteX11" fmla="*/ 3485561 w 3869800"/>
              <a:gd name="connsiteY11" fmla="*/ 2225958 h 5261275"/>
              <a:gd name="connsiteX12" fmla="*/ 3841161 w 3869800"/>
              <a:gd name="connsiteY12" fmla="*/ 2657758 h 5261275"/>
              <a:gd name="connsiteX13" fmla="*/ 3817349 w 3869800"/>
              <a:gd name="connsiteY13" fmla="*/ 3280057 h 5261275"/>
              <a:gd name="connsiteX14" fmla="*/ 3283949 w 3869800"/>
              <a:gd name="connsiteY14" fmla="*/ 4143658 h 5261275"/>
              <a:gd name="connsiteX15" fmla="*/ 3201952 w 3869800"/>
              <a:gd name="connsiteY15" fmla="*/ 4943758 h 5261275"/>
              <a:gd name="connsiteX16" fmla="*/ 2968100 w 3869800"/>
              <a:gd name="connsiteY16" fmla="*/ 4816757 h 5261275"/>
              <a:gd name="connsiteX17" fmla="*/ 2801349 w 3869800"/>
              <a:gd name="connsiteY17" fmla="*/ 5007257 h 5261275"/>
              <a:gd name="connsiteX18" fmla="*/ 2427252 w 3869800"/>
              <a:gd name="connsiteY18" fmla="*/ 5261257 h 5261275"/>
              <a:gd name="connsiteX19" fmla="*/ 2166349 w 3869800"/>
              <a:gd name="connsiteY19" fmla="*/ 5146957 h 5261275"/>
              <a:gd name="connsiteX20" fmla="*/ 1563652 w 3869800"/>
              <a:gd name="connsiteY20" fmla="*/ 5045357 h 5261275"/>
              <a:gd name="connsiteX21" fmla="*/ 1264649 w 3869800"/>
              <a:gd name="connsiteY21" fmla="*/ 4918357 h 5261275"/>
              <a:gd name="connsiteX22" fmla="*/ 1081052 w 3869800"/>
              <a:gd name="connsiteY22" fmla="*/ 4727857 h 5261275"/>
              <a:gd name="connsiteX23" fmla="*/ 890552 w 3869800"/>
              <a:gd name="connsiteY23" fmla="*/ 4321457 h 5261275"/>
              <a:gd name="connsiteX24" fmla="*/ 820149 w 3869800"/>
              <a:gd name="connsiteY24" fmla="*/ 3597557 h 5261275"/>
              <a:gd name="connsiteX25" fmla="*/ 807449 w 3869800"/>
              <a:gd name="connsiteY25" fmla="*/ 3241958 h 5261275"/>
              <a:gd name="connsiteX0" fmla="*/ 807449 w 3869800"/>
              <a:gd name="connsiteY0" fmla="*/ 3241899 h 5261216"/>
              <a:gd name="connsiteX1" fmla="*/ 591549 w 3869800"/>
              <a:gd name="connsiteY1" fmla="*/ 2810099 h 5261216"/>
              <a:gd name="connsiteX2" fmla="*/ 235949 w 3869800"/>
              <a:gd name="connsiteY2" fmla="*/ 2517998 h 5261216"/>
              <a:gd name="connsiteX3" fmla="*/ 159749 w 3869800"/>
              <a:gd name="connsiteY3" fmla="*/ 2060798 h 5261216"/>
              <a:gd name="connsiteX4" fmla="*/ 7349 w 3869800"/>
              <a:gd name="connsiteY4" fmla="*/ 1298798 h 5261216"/>
              <a:gd name="connsiteX5" fmla="*/ 388349 w 3869800"/>
              <a:gd name="connsiteY5" fmla="*/ 1070198 h 5261216"/>
              <a:gd name="connsiteX6" fmla="*/ 921749 w 3869800"/>
              <a:gd name="connsiteY6" fmla="*/ 1070198 h 5261216"/>
              <a:gd name="connsiteX7" fmla="*/ 1721849 w 3869800"/>
              <a:gd name="connsiteY7" fmla="*/ 3399 h 5261216"/>
              <a:gd name="connsiteX8" fmla="*/ 2066400 w 3869800"/>
              <a:gd name="connsiteY8" fmla="*/ 854298 h 5261216"/>
              <a:gd name="connsiteX9" fmla="*/ 2422000 w 3869800"/>
              <a:gd name="connsiteY9" fmla="*/ 1374999 h 5261216"/>
              <a:gd name="connsiteX10" fmla="*/ 3106149 w 3869800"/>
              <a:gd name="connsiteY10" fmla="*/ 1832199 h 5261216"/>
              <a:gd name="connsiteX11" fmla="*/ 3485561 w 3869800"/>
              <a:gd name="connsiteY11" fmla="*/ 2225899 h 5261216"/>
              <a:gd name="connsiteX12" fmla="*/ 3841161 w 3869800"/>
              <a:gd name="connsiteY12" fmla="*/ 2657699 h 5261216"/>
              <a:gd name="connsiteX13" fmla="*/ 3817349 w 3869800"/>
              <a:gd name="connsiteY13" fmla="*/ 3279998 h 5261216"/>
              <a:gd name="connsiteX14" fmla="*/ 3283949 w 3869800"/>
              <a:gd name="connsiteY14" fmla="*/ 4143599 h 5261216"/>
              <a:gd name="connsiteX15" fmla="*/ 3201952 w 3869800"/>
              <a:gd name="connsiteY15" fmla="*/ 4943699 h 5261216"/>
              <a:gd name="connsiteX16" fmla="*/ 2968100 w 3869800"/>
              <a:gd name="connsiteY16" fmla="*/ 4816698 h 5261216"/>
              <a:gd name="connsiteX17" fmla="*/ 2801349 w 3869800"/>
              <a:gd name="connsiteY17" fmla="*/ 5007198 h 5261216"/>
              <a:gd name="connsiteX18" fmla="*/ 2427252 w 3869800"/>
              <a:gd name="connsiteY18" fmla="*/ 5261198 h 5261216"/>
              <a:gd name="connsiteX19" fmla="*/ 2166349 w 3869800"/>
              <a:gd name="connsiteY19" fmla="*/ 5146898 h 5261216"/>
              <a:gd name="connsiteX20" fmla="*/ 1563652 w 3869800"/>
              <a:gd name="connsiteY20" fmla="*/ 5045298 h 5261216"/>
              <a:gd name="connsiteX21" fmla="*/ 1264649 w 3869800"/>
              <a:gd name="connsiteY21" fmla="*/ 4918298 h 5261216"/>
              <a:gd name="connsiteX22" fmla="*/ 1081052 w 3869800"/>
              <a:gd name="connsiteY22" fmla="*/ 4727798 h 5261216"/>
              <a:gd name="connsiteX23" fmla="*/ 890552 w 3869800"/>
              <a:gd name="connsiteY23" fmla="*/ 4321398 h 5261216"/>
              <a:gd name="connsiteX24" fmla="*/ 820149 w 3869800"/>
              <a:gd name="connsiteY24" fmla="*/ 3597498 h 5261216"/>
              <a:gd name="connsiteX25" fmla="*/ 807449 w 3869800"/>
              <a:gd name="connsiteY25" fmla="*/ 3241899 h 5261216"/>
              <a:gd name="connsiteX0" fmla="*/ 807449 w 3869800"/>
              <a:gd name="connsiteY0" fmla="*/ 3241958 h 5261275"/>
              <a:gd name="connsiteX1" fmla="*/ 591549 w 3869800"/>
              <a:gd name="connsiteY1" fmla="*/ 2810158 h 5261275"/>
              <a:gd name="connsiteX2" fmla="*/ 235949 w 3869800"/>
              <a:gd name="connsiteY2" fmla="*/ 2518057 h 5261275"/>
              <a:gd name="connsiteX3" fmla="*/ 159749 w 3869800"/>
              <a:gd name="connsiteY3" fmla="*/ 2060857 h 5261275"/>
              <a:gd name="connsiteX4" fmla="*/ 7349 w 3869800"/>
              <a:gd name="connsiteY4" fmla="*/ 1298857 h 5261275"/>
              <a:gd name="connsiteX5" fmla="*/ 388349 w 3869800"/>
              <a:gd name="connsiteY5" fmla="*/ 1070257 h 5261275"/>
              <a:gd name="connsiteX6" fmla="*/ 921749 w 3869800"/>
              <a:gd name="connsiteY6" fmla="*/ 1070257 h 5261275"/>
              <a:gd name="connsiteX7" fmla="*/ 1721849 w 3869800"/>
              <a:gd name="connsiteY7" fmla="*/ 3458 h 5261275"/>
              <a:gd name="connsiteX8" fmla="*/ 2066400 w 3869800"/>
              <a:gd name="connsiteY8" fmla="*/ 854357 h 5261275"/>
              <a:gd name="connsiteX9" fmla="*/ 2422000 w 3869800"/>
              <a:gd name="connsiteY9" fmla="*/ 1375058 h 5261275"/>
              <a:gd name="connsiteX10" fmla="*/ 3106149 w 3869800"/>
              <a:gd name="connsiteY10" fmla="*/ 1832258 h 5261275"/>
              <a:gd name="connsiteX11" fmla="*/ 3485561 w 3869800"/>
              <a:gd name="connsiteY11" fmla="*/ 2225958 h 5261275"/>
              <a:gd name="connsiteX12" fmla="*/ 3841161 w 3869800"/>
              <a:gd name="connsiteY12" fmla="*/ 2657758 h 5261275"/>
              <a:gd name="connsiteX13" fmla="*/ 3817349 w 3869800"/>
              <a:gd name="connsiteY13" fmla="*/ 3280057 h 5261275"/>
              <a:gd name="connsiteX14" fmla="*/ 3283949 w 3869800"/>
              <a:gd name="connsiteY14" fmla="*/ 4143658 h 5261275"/>
              <a:gd name="connsiteX15" fmla="*/ 3201952 w 3869800"/>
              <a:gd name="connsiteY15" fmla="*/ 4943758 h 5261275"/>
              <a:gd name="connsiteX16" fmla="*/ 2968100 w 3869800"/>
              <a:gd name="connsiteY16" fmla="*/ 4816757 h 5261275"/>
              <a:gd name="connsiteX17" fmla="*/ 2801349 w 3869800"/>
              <a:gd name="connsiteY17" fmla="*/ 5007257 h 5261275"/>
              <a:gd name="connsiteX18" fmla="*/ 2427252 w 3869800"/>
              <a:gd name="connsiteY18" fmla="*/ 5261257 h 5261275"/>
              <a:gd name="connsiteX19" fmla="*/ 2166349 w 3869800"/>
              <a:gd name="connsiteY19" fmla="*/ 5146957 h 5261275"/>
              <a:gd name="connsiteX20" fmla="*/ 1563652 w 3869800"/>
              <a:gd name="connsiteY20" fmla="*/ 5045357 h 5261275"/>
              <a:gd name="connsiteX21" fmla="*/ 1264649 w 3869800"/>
              <a:gd name="connsiteY21" fmla="*/ 4918357 h 5261275"/>
              <a:gd name="connsiteX22" fmla="*/ 1081052 w 3869800"/>
              <a:gd name="connsiteY22" fmla="*/ 4727857 h 5261275"/>
              <a:gd name="connsiteX23" fmla="*/ 890552 w 3869800"/>
              <a:gd name="connsiteY23" fmla="*/ 4321457 h 5261275"/>
              <a:gd name="connsiteX24" fmla="*/ 820149 w 3869800"/>
              <a:gd name="connsiteY24" fmla="*/ 3597557 h 5261275"/>
              <a:gd name="connsiteX25" fmla="*/ 807449 w 3869800"/>
              <a:gd name="connsiteY25" fmla="*/ 3241958 h 5261275"/>
              <a:gd name="connsiteX0" fmla="*/ 807449 w 3869800"/>
              <a:gd name="connsiteY0" fmla="*/ 3241958 h 5261275"/>
              <a:gd name="connsiteX1" fmla="*/ 591549 w 3869800"/>
              <a:gd name="connsiteY1" fmla="*/ 2810158 h 5261275"/>
              <a:gd name="connsiteX2" fmla="*/ 235949 w 3869800"/>
              <a:gd name="connsiteY2" fmla="*/ 2518057 h 5261275"/>
              <a:gd name="connsiteX3" fmla="*/ 159749 w 3869800"/>
              <a:gd name="connsiteY3" fmla="*/ 2060857 h 5261275"/>
              <a:gd name="connsiteX4" fmla="*/ 7349 w 3869800"/>
              <a:gd name="connsiteY4" fmla="*/ 1298857 h 5261275"/>
              <a:gd name="connsiteX5" fmla="*/ 388349 w 3869800"/>
              <a:gd name="connsiteY5" fmla="*/ 1070257 h 5261275"/>
              <a:gd name="connsiteX6" fmla="*/ 921749 w 3869800"/>
              <a:gd name="connsiteY6" fmla="*/ 1070257 h 5261275"/>
              <a:gd name="connsiteX7" fmla="*/ 1721849 w 3869800"/>
              <a:gd name="connsiteY7" fmla="*/ 3458 h 5261275"/>
              <a:gd name="connsiteX8" fmla="*/ 2066400 w 3869800"/>
              <a:gd name="connsiteY8" fmla="*/ 854357 h 5261275"/>
              <a:gd name="connsiteX9" fmla="*/ 2422000 w 3869800"/>
              <a:gd name="connsiteY9" fmla="*/ 1375058 h 5261275"/>
              <a:gd name="connsiteX10" fmla="*/ 3106149 w 3869800"/>
              <a:gd name="connsiteY10" fmla="*/ 1832258 h 5261275"/>
              <a:gd name="connsiteX11" fmla="*/ 3485561 w 3869800"/>
              <a:gd name="connsiteY11" fmla="*/ 2225958 h 5261275"/>
              <a:gd name="connsiteX12" fmla="*/ 3841161 w 3869800"/>
              <a:gd name="connsiteY12" fmla="*/ 2657758 h 5261275"/>
              <a:gd name="connsiteX13" fmla="*/ 3817349 w 3869800"/>
              <a:gd name="connsiteY13" fmla="*/ 3280057 h 5261275"/>
              <a:gd name="connsiteX14" fmla="*/ 3283949 w 3869800"/>
              <a:gd name="connsiteY14" fmla="*/ 4143658 h 5261275"/>
              <a:gd name="connsiteX15" fmla="*/ 3201952 w 3869800"/>
              <a:gd name="connsiteY15" fmla="*/ 4943758 h 5261275"/>
              <a:gd name="connsiteX16" fmla="*/ 2968100 w 3869800"/>
              <a:gd name="connsiteY16" fmla="*/ 4816757 h 5261275"/>
              <a:gd name="connsiteX17" fmla="*/ 2801349 w 3869800"/>
              <a:gd name="connsiteY17" fmla="*/ 5007257 h 5261275"/>
              <a:gd name="connsiteX18" fmla="*/ 2427252 w 3869800"/>
              <a:gd name="connsiteY18" fmla="*/ 5261257 h 5261275"/>
              <a:gd name="connsiteX19" fmla="*/ 2166349 w 3869800"/>
              <a:gd name="connsiteY19" fmla="*/ 5146957 h 5261275"/>
              <a:gd name="connsiteX20" fmla="*/ 1563652 w 3869800"/>
              <a:gd name="connsiteY20" fmla="*/ 5045357 h 5261275"/>
              <a:gd name="connsiteX21" fmla="*/ 1264649 w 3869800"/>
              <a:gd name="connsiteY21" fmla="*/ 4918357 h 5261275"/>
              <a:gd name="connsiteX22" fmla="*/ 1081052 w 3869800"/>
              <a:gd name="connsiteY22" fmla="*/ 4727857 h 5261275"/>
              <a:gd name="connsiteX23" fmla="*/ 890552 w 3869800"/>
              <a:gd name="connsiteY23" fmla="*/ 4321457 h 5261275"/>
              <a:gd name="connsiteX24" fmla="*/ 820149 w 3869800"/>
              <a:gd name="connsiteY24" fmla="*/ 3597557 h 5261275"/>
              <a:gd name="connsiteX25" fmla="*/ 807449 w 3869800"/>
              <a:gd name="connsiteY25" fmla="*/ 3241958 h 5261275"/>
              <a:gd name="connsiteX0" fmla="*/ 807449 w 3869800"/>
              <a:gd name="connsiteY0" fmla="*/ 3249422 h 5268739"/>
              <a:gd name="connsiteX1" fmla="*/ 591549 w 3869800"/>
              <a:gd name="connsiteY1" fmla="*/ 2817622 h 5268739"/>
              <a:gd name="connsiteX2" fmla="*/ 235949 w 3869800"/>
              <a:gd name="connsiteY2" fmla="*/ 2525521 h 5268739"/>
              <a:gd name="connsiteX3" fmla="*/ 159749 w 3869800"/>
              <a:gd name="connsiteY3" fmla="*/ 2068321 h 5268739"/>
              <a:gd name="connsiteX4" fmla="*/ 7349 w 3869800"/>
              <a:gd name="connsiteY4" fmla="*/ 1306321 h 5268739"/>
              <a:gd name="connsiteX5" fmla="*/ 388349 w 3869800"/>
              <a:gd name="connsiteY5" fmla="*/ 1077721 h 5268739"/>
              <a:gd name="connsiteX6" fmla="*/ 921749 w 3869800"/>
              <a:gd name="connsiteY6" fmla="*/ 1077721 h 5268739"/>
              <a:gd name="connsiteX7" fmla="*/ 1266300 w 3869800"/>
              <a:gd name="connsiteY7" fmla="*/ 417322 h 5268739"/>
              <a:gd name="connsiteX8" fmla="*/ 1721849 w 3869800"/>
              <a:gd name="connsiteY8" fmla="*/ 10922 h 5268739"/>
              <a:gd name="connsiteX9" fmla="*/ 2066400 w 3869800"/>
              <a:gd name="connsiteY9" fmla="*/ 861821 h 5268739"/>
              <a:gd name="connsiteX10" fmla="*/ 2422000 w 3869800"/>
              <a:gd name="connsiteY10" fmla="*/ 1382522 h 5268739"/>
              <a:gd name="connsiteX11" fmla="*/ 3106149 w 3869800"/>
              <a:gd name="connsiteY11" fmla="*/ 1839722 h 5268739"/>
              <a:gd name="connsiteX12" fmla="*/ 3485561 w 3869800"/>
              <a:gd name="connsiteY12" fmla="*/ 2233422 h 5268739"/>
              <a:gd name="connsiteX13" fmla="*/ 3841161 w 3869800"/>
              <a:gd name="connsiteY13" fmla="*/ 2665222 h 5268739"/>
              <a:gd name="connsiteX14" fmla="*/ 3817349 w 3869800"/>
              <a:gd name="connsiteY14" fmla="*/ 3287521 h 5268739"/>
              <a:gd name="connsiteX15" fmla="*/ 3283949 w 3869800"/>
              <a:gd name="connsiteY15" fmla="*/ 4151122 h 5268739"/>
              <a:gd name="connsiteX16" fmla="*/ 3201952 w 3869800"/>
              <a:gd name="connsiteY16" fmla="*/ 4951222 h 5268739"/>
              <a:gd name="connsiteX17" fmla="*/ 2968100 w 3869800"/>
              <a:gd name="connsiteY17" fmla="*/ 4824221 h 5268739"/>
              <a:gd name="connsiteX18" fmla="*/ 2801349 w 3869800"/>
              <a:gd name="connsiteY18" fmla="*/ 5014721 h 5268739"/>
              <a:gd name="connsiteX19" fmla="*/ 2427252 w 3869800"/>
              <a:gd name="connsiteY19" fmla="*/ 5268721 h 5268739"/>
              <a:gd name="connsiteX20" fmla="*/ 2166349 w 3869800"/>
              <a:gd name="connsiteY20" fmla="*/ 5154421 h 5268739"/>
              <a:gd name="connsiteX21" fmla="*/ 1563652 w 3869800"/>
              <a:gd name="connsiteY21" fmla="*/ 5052821 h 5268739"/>
              <a:gd name="connsiteX22" fmla="*/ 1264649 w 3869800"/>
              <a:gd name="connsiteY22" fmla="*/ 4925821 h 5268739"/>
              <a:gd name="connsiteX23" fmla="*/ 1081052 w 3869800"/>
              <a:gd name="connsiteY23" fmla="*/ 4735321 h 5268739"/>
              <a:gd name="connsiteX24" fmla="*/ 890552 w 3869800"/>
              <a:gd name="connsiteY24" fmla="*/ 4328921 h 5268739"/>
              <a:gd name="connsiteX25" fmla="*/ 820149 w 3869800"/>
              <a:gd name="connsiteY25" fmla="*/ 3605021 h 5268739"/>
              <a:gd name="connsiteX26" fmla="*/ 807449 w 3869800"/>
              <a:gd name="connsiteY26" fmla="*/ 3249422 h 5268739"/>
              <a:gd name="connsiteX0" fmla="*/ 807449 w 3869800"/>
              <a:gd name="connsiteY0" fmla="*/ 3249422 h 5268739"/>
              <a:gd name="connsiteX1" fmla="*/ 591549 w 3869800"/>
              <a:gd name="connsiteY1" fmla="*/ 2817622 h 5268739"/>
              <a:gd name="connsiteX2" fmla="*/ 235949 w 3869800"/>
              <a:gd name="connsiteY2" fmla="*/ 2525521 h 5268739"/>
              <a:gd name="connsiteX3" fmla="*/ 159749 w 3869800"/>
              <a:gd name="connsiteY3" fmla="*/ 2068321 h 5268739"/>
              <a:gd name="connsiteX4" fmla="*/ 7349 w 3869800"/>
              <a:gd name="connsiteY4" fmla="*/ 1306321 h 5268739"/>
              <a:gd name="connsiteX5" fmla="*/ 388349 w 3869800"/>
              <a:gd name="connsiteY5" fmla="*/ 1077721 h 5268739"/>
              <a:gd name="connsiteX6" fmla="*/ 921749 w 3869800"/>
              <a:gd name="connsiteY6" fmla="*/ 1077721 h 5268739"/>
              <a:gd name="connsiteX7" fmla="*/ 1266300 w 3869800"/>
              <a:gd name="connsiteY7" fmla="*/ 417322 h 5268739"/>
              <a:gd name="connsiteX8" fmla="*/ 1721849 w 3869800"/>
              <a:gd name="connsiteY8" fmla="*/ 10922 h 5268739"/>
              <a:gd name="connsiteX9" fmla="*/ 2066400 w 3869800"/>
              <a:gd name="connsiteY9" fmla="*/ 861821 h 5268739"/>
              <a:gd name="connsiteX10" fmla="*/ 2422000 w 3869800"/>
              <a:gd name="connsiteY10" fmla="*/ 1382522 h 5268739"/>
              <a:gd name="connsiteX11" fmla="*/ 3106149 w 3869800"/>
              <a:gd name="connsiteY11" fmla="*/ 1839722 h 5268739"/>
              <a:gd name="connsiteX12" fmla="*/ 3485561 w 3869800"/>
              <a:gd name="connsiteY12" fmla="*/ 2233422 h 5268739"/>
              <a:gd name="connsiteX13" fmla="*/ 3841161 w 3869800"/>
              <a:gd name="connsiteY13" fmla="*/ 2665222 h 5268739"/>
              <a:gd name="connsiteX14" fmla="*/ 3817349 w 3869800"/>
              <a:gd name="connsiteY14" fmla="*/ 3287521 h 5268739"/>
              <a:gd name="connsiteX15" fmla="*/ 3283949 w 3869800"/>
              <a:gd name="connsiteY15" fmla="*/ 4151122 h 5268739"/>
              <a:gd name="connsiteX16" fmla="*/ 3201952 w 3869800"/>
              <a:gd name="connsiteY16" fmla="*/ 4951222 h 5268739"/>
              <a:gd name="connsiteX17" fmla="*/ 2968100 w 3869800"/>
              <a:gd name="connsiteY17" fmla="*/ 4925821 h 5268739"/>
              <a:gd name="connsiteX18" fmla="*/ 2801349 w 3869800"/>
              <a:gd name="connsiteY18" fmla="*/ 5014721 h 5268739"/>
              <a:gd name="connsiteX19" fmla="*/ 2427252 w 3869800"/>
              <a:gd name="connsiteY19" fmla="*/ 5268721 h 5268739"/>
              <a:gd name="connsiteX20" fmla="*/ 2166349 w 3869800"/>
              <a:gd name="connsiteY20" fmla="*/ 5154421 h 5268739"/>
              <a:gd name="connsiteX21" fmla="*/ 1563652 w 3869800"/>
              <a:gd name="connsiteY21" fmla="*/ 5052821 h 5268739"/>
              <a:gd name="connsiteX22" fmla="*/ 1264649 w 3869800"/>
              <a:gd name="connsiteY22" fmla="*/ 4925821 h 5268739"/>
              <a:gd name="connsiteX23" fmla="*/ 1081052 w 3869800"/>
              <a:gd name="connsiteY23" fmla="*/ 4735321 h 5268739"/>
              <a:gd name="connsiteX24" fmla="*/ 890552 w 3869800"/>
              <a:gd name="connsiteY24" fmla="*/ 4328921 h 5268739"/>
              <a:gd name="connsiteX25" fmla="*/ 820149 w 3869800"/>
              <a:gd name="connsiteY25" fmla="*/ 3605021 h 5268739"/>
              <a:gd name="connsiteX26" fmla="*/ 807449 w 3869800"/>
              <a:gd name="connsiteY26" fmla="*/ 3249422 h 526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800" h="5268739">
                <a:moveTo>
                  <a:pt x="807449" y="3249422"/>
                </a:moveTo>
                <a:cubicBezTo>
                  <a:pt x="770937" y="3125597"/>
                  <a:pt x="718549" y="3008122"/>
                  <a:pt x="591549" y="2817622"/>
                </a:cubicBezTo>
                <a:cubicBezTo>
                  <a:pt x="440207" y="2689034"/>
                  <a:pt x="307916" y="2650405"/>
                  <a:pt x="235949" y="2525521"/>
                </a:cubicBezTo>
                <a:cubicBezTo>
                  <a:pt x="163982" y="2400638"/>
                  <a:pt x="211607" y="2257233"/>
                  <a:pt x="159749" y="2068321"/>
                </a:cubicBezTo>
                <a:cubicBezTo>
                  <a:pt x="186736" y="1819084"/>
                  <a:pt x="-43451" y="1512696"/>
                  <a:pt x="7349" y="1306321"/>
                </a:cubicBezTo>
                <a:cubicBezTo>
                  <a:pt x="53387" y="1155508"/>
                  <a:pt x="214782" y="1115821"/>
                  <a:pt x="388349" y="1077721"/>
                </a:cubicBezTo>
                <a:cubicBezTo>
                  <a:pt x="532811" y="1047559"/>
                  <a:pt x="775424" y="1187788"/>
                  <a:pt x="921749" y="1077721"/>
                </a:cubicBezTo>
                <a:cubicBezTo>
                  <a:pt x="1068074" y="967655"/>
                  <a:pt x="1132950" y="595122"/>
                  <a:pt x="1266300" y="417322"/>
                </a:cubicBezTo>
                <a:cubicBezTo>
                  <a:pt x="1399650" y="239522"/>
                  <a:pt x="1607549" y="-61044"/>
                  <a:pt x="1721849" y="10922"/>
                </a:cubicBezTo>
                <a:cubicBezTo>
                  <a:pt x="1836149" y="82888"/>
                  <a:pt x="1987808" y="620521"/>
                  <a:pt x="2066400" y="861821"/>
                </a:cubicBezTo>
                <a:cubicBezTo>
                  <a:pt x="2233892" y="1103121"/>
                  <a:pt x="2255059" y="1198372"/>
                  <a:pt x="2422000" y="1382522"/>
                </a:cubicBezTo>
                <a:cubicBezTo>
                  <a:pt x="2588941" y="1566672"/>
                  <a:pt x="2884439" y="1583605"/>
                  <a:pt x="3106149" y="1839722"/>
                </a:cubicBezTo>
                <a:cubicBezTo>
                  <a:pt x="3362001" y="2163572"/>
                  <a:pt x="3363059" y="2095839"/>
                  <a:pt x="3485561" y="2233422"/>
                </a:cubicBezTo>
                <a:cubicBezTo>
                  <a:pt x="3608063" y="2371005"/>
                  <a:pt x="3785863" y="2489539"/>
                  <a:pt x="3841161" y="2665222"/>
                </a:cubicBezTo>
                <a:cubicBezTo>
                  <a:pt x="3896459" y="2840905"/>
                  <a:pt x="3862352" y="2995973"/>
                  <a:pt x="3817349" y="3287521"/>
                </a:cubicBezTo>
                <a:cubicBezTo>
                  <a:pt x="3817349" y="3661397"/>
                  <a:pt x="3522919" y="3810552"/>
                  <a:pt x="3283949" y="4151122"/>
                </a:cubicBezTo>
                <a:cubicBezTo>
                  <a:pt x="3244883" y="4436872"/>
                  <a:pt x="3278152" y="4786122"/>
                  <a:pt x="3201952" y="4951222"/>
                </a:cubicBezTo>
                <a:cubicBezTo>
                  <a:pt x="3159894" y="5086688"/>
                  <a:pt x="3034867" y="4915238"/>
                  <a:pt x="2968100" y="4925821"/>
                </a:cubicBezTo>
                <a:cubicBezTo>
                  <a:pt x="2901333" y="4936404"/>
                  <a:pt x="2902074" y="4963921"/>
                  <a:pt x="2801349" y="5014721"/>
                </a:cubicBezTo>
                <a:cubicBezTo>
                  <a:pt x="2678582" y="5088804"/>
                  <a:pt x="2528852" y="5270838"/>
                  <a:pt x="2427252" y="5268721"/>
                </a:cubicBezTo>
                <a:cubicBezTo>
                  <a:pt x="2325652" y="5266604"/>
                  <a:pt x="2310282" y="5190404"/>
                  <a:pt x="2166349" y="5154421"/>
                </a:cubicBezTo>
                <a:cubicBezTo>
                  <a:pt x="2022416" y="5118438"/>
                  <a:pt x="1658902" y="5105738"/>
                  <a:pt x="1563652" y="5052821"/>
                </a:cubicBezTo>
                <a:cubicBezTo>
                  <a:pt x="1468402" y="4999904"/>
                  <a:pt x="1275232" y="5002021"/>
                  <a:pt x="1264649" y="4925821"/>
                </a:cubicBezTo>
                <a:cubicBezTo>
                  <a:pt x="1254066" y="4849621"/>
                  <a:pt x="1098951" y="4839038"/>
                  <a:pt x="1081052" y="4735321"/>
                </a:cubicBezTo>
                <a:cubicBezTo>
                  <a:pt x="1063153" y="4631604"/>
                  <a:pt x="866303" y="4519421"/>
                  <a:pt x="890552" y="4328921"/>
                </a:cubicBezTo>
                <a:cubicBezTo>
                  <a:pt x="914802" y="4138421"/>
                  <a:pt x="850933" y="3787054"/>
                  <a:pt x="820149" y="3605021"/>
                </a:cubicBezTo>
                <a:lnTo>
                  <a:pt x="807449" y="3249422"/>
                </a:lnTo>
                <a:close/>
              </a:path>
            </a:pathLst>
          </a:custGeom>
          <a:solidFill>
            <a:srgbClr val="C0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35211" y="1504078"/>
            <a:ext cx="3294253" cy="3883618"/>
          </a:xfrm>
          <a:custGeom>
            <a:avLst/>
            <a:gdLst>
              <a:gd name="connsiteX0" fmla="*/ 0 w 2819400"/>
              <a:gd name="connsiteY0" fmla="*/ 1409700 h 2819400"/>
              <a:gd name="connsiteX1" fmla="*/ 412893 w 2819400"/>
              <a:gd name="connsiteY1" fmla="*/ 412892 h 2819400"/>
              <a:gd name="connsiteX2" fmla="*/ 1409702 w 2819400"/>
              <a:gd name="connsiteY2" fmla="*/ 2 h 2819400"/>
              <a:gd name="connsiteX3" fmla="*/ 2406510 w 2819400"/>
              <a:gd name="connsiteY3" fmla="*/ 412895 h 2819400"/>
              <a:gd name="connsiteX4" fmla="*/ 2819400 w 2819400"/>
              <a:gd name="connsiteY4" fmla="*/ 1409704 h 2819400"/>
              <a:gd name="connsiteX5" fmla="*/ 2406508 w 2819400"/>
              <a:gd name="connsiteY5" fmla="*/ 2406513 h 2819400"/>
              <a:gd name="connsiteX6" fmla="*/ 1409699 w 2819400"/>
              <a:gd name="connsiteY6" fmla="*/ 2819404 h 2819400"/>
              <a:gd name="connsiteX7" fmla="*/ 412891 w 2819400"/>
              <a:gd name="connsiteY7" fmla="*/ 2406512 h 2819400"/>
              <a:gd name="connsiteX8" fmla="*/ 0 w 2819400"/>
              <a:gd name="connsiteY8" fmla="*/ 1409703 h 2819400"/>
              <a:gd name="connsiteX9" fmla="*/ 0 w 2819400"/>
              <a:gd name="connsiteY9" fmla="*/ 1409700 h 2819400"/>
              <a:gd name="connsiteX0" fmla="*/ 35770 w 2855171"/>
              <a:gd name="connsiteY0" fmla="*/ 1445470 h 2855174"/>
              <a:gd name="connsiteX1" fmla="*/ 264370 w 2855171"/>
              <a:gd name="connsiteY1" fmla="*/ 264370 h 2855174"/>
              <a:gd name="connsiteX2" fmla="*/ 1445472 w 2855171"/>
              <a:gd name="connsiteY2" fmla="*/ 35772 h 2855174"/>
              <a:gd name="connsiteX3" fmla="*/ 2442280 w 2855171"/>
              <a:gd name="connsiteY3" fmla="*/ 448665 h 2855174"/>
              <a:gd name="connsiteX4" fmla="*/ 2855170 w 2855171"/>
              <a:gd name="connsiteY4" fmla="*/ 1445474 h 2855174"/>
              <a:gd name="connsiteX5" fmla="*/ 2442278 w 2855171"/>
              <a:gd name="connsiteY5" fmla="*/ 2442283 h 2855174"/>
              <a:gd name="connsiteX6" fmla="*/ 1445469 w 2855171"/>
              <a:gd name="connsiteY6" fmla="*/ 2855174 h 2855174"/>
              <a:gd name="connsiteX7" fmla="*/ 448661 w 2855171"/>
              <a:gd name="connsiteY7" fmla="*/ 2442282 h 2855174"/>
              <a:gd name="connsiteX8" fmla="*/ 35770 w 2855171"/>
              <a:gd name="connsiteY8" fmla="*/ 1445473 h 2855174"/>
              <a:gd name="connsiteX9" fmla="*/ 35770 w 2855171"/>
              <a:gd name="connsiteY9" fmla="*/ 1445470 h 2855174"/>
              <a:gd name="connsiteX0" fmla="*/ 304800 w 2819401"/>
              <a:gd name="connsiteY0" fmla="*/ 1402314 h 2850118"/>
              <a:gd name="connsiteX1" fmla="*/ 228600 w 2819401"/>
              <a:gd name="connsiteY1" fmla="*/ 259314 h 2850118"/>
              <a:gd name="connsiteX2" fmla="*/ 1409702 w 2819401"/>
              <a:gd name="connsiteY2" fmla="*/ 30716 h 2850118"/>
              <a:gd name="connsiteX3" fmla="*/ 2406510 w 2819401"/>
              <a:gd name="connsiteY3" fmla="*/ 443609 h 2850118"/>
              <a:gd name="connsiteX4" fmla="*/ 2819400 w 2819401"/>
              <a:gd name="connsiteY4" fmla="*/ 1440418 h 2850118"/>
              <a:gd name="connsiteX5" fmla="*/ 2406508 w 2819401"/>
              <a:gd name="connsiteY5" fmla="*/ 2437227 h 2850118"/>
              <a:gd name="connsiteX6" fmla="*/ 1409699 w 2819401"/>
              <a:gd name="connsiteY6" fmla="*/ 2850118 h 2850118"/>
              <a:gd name="connsiteX7" fmla="*/ 412891 w 2819401"/>
              <a:gd name="connsiteY7" fmla="*/ 2437226 h 2850118"/>
              <a:gd name="connsiteX8" fmla="*/ 0 w 2819401"/>
              <a:gd name="connsiteY8" fmla="*/ 1440417 h 2850118"/>
              <a:gd name="connsiteX9" fmla="*/ 304800 w 2819401"/>
              <a:gd name="connsiteY9" fmla="*/ 1402314 h 2850118"/>
              <a:gd name="connsiteX0" fmla="*/ 304800 w 2819401"/>
              <a:gd name="connsiteY0" fmla="*/ 1402314 h 2868133"/>
              <a:gd name="connsiteX1" fmla="*/ 228600 w 2819401"/>
              <a:gd name="connsiteY1" fmla="*/ 259314 h 2868133"/>
              <a:gd name="connsiteX2" fmla="*/ 1409702 w 2819401"/>
              <a:gd name="connsiteY2" fmla="*/ 30716 h 2868133"/>
              <a:gd name="connsiteX3" fmla="*/ 2406510 w 2819401"/>
              <a:gd name="connsiteY3" fmla="*/ 443609 h 2868133"/>
              <a:gd name="connsiteX4" fmla="*/ 2819400 w 2819401"/>
              <a:gd name="connsiteY4" fmla="*/ 1440418 h 2868133"/>
              <a:gd name="connsiteX5" fmla="*/ 2406508 w 2819401"/>
              <a:gd name="connsiteY5" fmla="*/ 2437227 h 2868133"/>
              <a:gd name="connsiteX6" fmla="*/ 1409699 w 2819401"/>
              <a:gd name="connsiteY6" fmla="*/ 2850118 h 2868133"/>
              <a:gd name="connsiteX7" fmla="*/ 762000 w 2819401"/>
              <a:gd name="connsiteY7" fmla="*/ 2545314 h 2868133"/>
              <a:gd name="connsiteX8" fmla="*/ 0 w 2819401"/>
              <a:gd name="connsiteY8" fmla="*/ 1440417 h 2868133"/>
              <a:gd name="connsiteX9" fmla="*/ 304800 w 281940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3147529"/>
              <a:gd name="connsiteX1" fmla="*/ 184150 w 2774951"/>
              <a:gd name="connsiteY1" fmla="*/ 259314 h 3147529"/>
              <a:gd name="connsiteX2" fmla="*/ 1365252 w 2774951"/>
              <a:gd name="connsiteY2" fmla="*/ 30716 h 3147529"/>
              <a:gd name="connsiteX3" fmla="*/ 2362060 w 2774951"/>
              <a:gd name="connsiteY3" fmla="*/ 443609 h 3147529"/>
              <a:gd name="connsiteX4" fmla="*/ 2774950 w 2774951"/>
              <a:gd name="connsiteY4" fmla="*/ 1440418 h 3147529"/>
              <a:gd name="connsiteX5" fmla="*/ 2362058 w 2774951"/>
              <a:gd name="connsiteY5" fmla="*/ 2437227 h 3147529"/>
              <a:gd name="connsiteX6" fmla="*/ 1860550 w 2774951"/>
              <a:gd name="connsiteY6" fmla="*/ 3078714 h 3147529"/>
              <a:gd name="connsiteX7" fmla="*/ 1365249 w 2774951"/>
              <a:gd name="connsiteY7" fmla="*/ 2850118 h 3147529"/>
              <a:gd name="connsiteX8" fmla="*/ 717550 w 2774951"/>
              <a:gd name="connsiteY8" fmla="*/ 2545314 h 3147529"/>
              <a:gd name="connsiteX9" fmla="*/ 412750 w 2774951"/>
              <a:gd name="connsiteY9" fmla="*/ 1783314 h 3147529"/>
              <a:gd name="connsiteX10" fmla="*/ 260350 w 2774951"/>
              <a:gd name="connsiteY10" fmla="*/ 1402314 h 3147529"/>
              <a:gd name="connsiteX0" fmla="*/ 260350 w 2774951"/>
              <a:gd name="connsiteY0" fmla="*/ 1402314 h 3160228"/>
              <a:gd name="connsiteX1" fmla="*/ 184150 w 2774951"/>
              <a:gd name="connsiteY1" fmla="*/ 259314 h 3160228"/>
              <a:gd name="connsiteX2" fmla="*/ 1365252 w 2774951"/>
              <a:gd name="connsiteY2" fmla="*/ 30716 h 3160228"/>
              <a:gd name="connsiteX3" fmla="*/ 2362060 w 2774951"/>
              <a:gd name="connsiteY3" fmla="*/ 443609 h 3160228"/>
              <a:gd name="connsiteX4" fmla="*/ 2774950 w 2774951"/>
              <a:gd name="connsiteY4" fmla="*/ 1440418 h 3160228"/>
              <a:gd name="connsiteX5" fmla="*/ 2362058 w 2774951"/>
              <a:gd name="connsiteY5" fmla="*/ 2437227 h 3160228"/>
              <a:gd name="connsiteX6" fmla="*/ 1860550 w 2774951"/>
              <a:gd name="connsiteY6" fmla="*/ 3078714 h 3160228"/>
              <a:gd name="connsiteX7" fmla="*/ 1327150 w 2774951"/>
              <a:gd name="connsiteY7" fmla="*/ 2926314 h 3160228"/>
              <a:gd name="connsiteX8" fmla="*/ 717550 w 2774951"/>
              <a:gd name="connsiteY8" fmla="*/ 2545314 h 3160228"/>
              <a:gd name="connsiteX9" fmla="*/ 412750 w 2774951"/>
              <a:gd name="connsiteY9" fmla="*/ 1783314 h 3160228"/>
              <a:gd name="connsiteX10" fmla="*/ 260350 w 2774951"/>
              <a:gd name="connsiteY10" fmla="*/ 1402314 h 3160228"/>
              <a:gd name="connsiteX0" fmla="*/ 260350 w 3003551"/>
              <a:gd name="connsiteY0" fmla="*/ 1402314 h 3160228"/>
              <a:gd name="connsiteX1" fmla="*/ 184150 w 3003551"/>
              <a:gd name="connsiteY1" fmla="*/ 259314 h 3160228"/>
              <a:gd name="connsiteX2" fmla="*/ 1365252 w 3003551"/>
              <a:gd name="connsiteY2" fmla="*/ 30716 h 3160228"/>
              <a:gd name="connsiteX3" fmla="*/ 2362060 w 3003551"/>
              <a:gd name="connsiteY3" fmla="*/ 443609 h 3160228"/>
              <a:gd name="connsiteX4" fmla="*/ 3003550 w 3003551"/>
              <a:gd name="connsiteY4" fmla="*/ 1478513 h 3160228"/>
              <a:gd name="connsiteX5" fmla="*/ 2362058 w 3003551"/>
              <a:gd name="connsiteY5" fmla="*/ 2437227 h 3160228"/>
              <a:gd name="connsiteX6" fmla="*/ 1860550 w 3003551"/>
              <a:gd name="connsiteY6" fmla="*/ 3078714 h 3160228"/>
              <a:gd name="connsiteX7" fmla="*/ 1327150 w 3003551"/>
              <a:gd name="connsiteY7" fmla="*/ 2926314 h 3160228"/>
              <a:gd name="connsiteX8" fmla="*/ 717550 w 3003551"/>
              <a:gd name="connsiteY8" fmla="*/ 2545314 h 3160228"/>
              <a:gd name="connsiteX9" fmla="*/ 412750 w 3003551"/>
              <a:gd name="connsiteY9" fmla="*/ 1783314 h 3160228"/>
              <a:gd name="connsiteX10" fmla="*/ 260350 w 3003551"/>
              <a:gd name="connsiteY10" fmla="*/ 1402314 h 3160228"/>
              <a:gd name="connsiteX0" fmla="*/ 260350 w 3048553"/>
              <a:gd name="connsiteY0" fmla="*/ 1402314 h 3160228"/>
              <a:gd name="connsiteX1" fmla="*/ 184150 w 3048553"/>
              <a:gd name="connsiteY1" fmla="*/ 259314 h 3160228"/>
              <a:gd name="connsiteX2" fmla="*/ 1365252 w 3048553"/>
              <a:gd name="connsiteY2" fmla="*/ 30716 h 3160228"/>
              <a:gd name="connsiteX3" fmla="*/ 2362060 w 3048553"/>
              <a:gd name="connsiteY3" fmla="*/ 443609 h 3160228"/>
              <a:gd name="connsiteX4" fmla="*/ 2546350 w 3048553"/>
              <a:gd name="connsiteY4" fmla="*/ 716513 h 3160228"/>
              <a:gd name="connsiteX5" fmla="*/ 3003550 w 3048553"/>
              <a:gd name="connsiteY5" fmla="*/ 1478513 h 3160228"/>
              <a:gd name="connsiteX6" fmla="*/ 2362058 w 3048553"/>
              <a:gd name="connsiteY6" fmla="*/ 2437227 h 3160228"/>
              <a:gd name="connsiteX7" fmla="*/ 1860550 w 3048553"/>
              <a:gd name="connsiteY7" fmla="*/ 3078714 h 3160228"/>
              <a:gd name="connsiteX8" fmla="*/ 1327150 w 3048553"/>
              <a:gd name="connsiteY8" fmla="*/ 2926314 h 3160228"/>
              <a:gd name="connsiteX9" fmla="*/ 717550 w 3048553"/>
              <a:gd name="connsiteY9" fmla="*/ 2545314 h 3160228"/>
              <a:gd name="connsiteX10" fmla="*/ 412750 w 3048553"/>
              <a:gd name="connsiteY10" fmla="*/ 1783314 h 3160228"/>
              <a:gd name="connsiteX11" fmla="*/ 260350 w 3048553"/>
              <a:gd name="connsiteY11" fmla="*/ 1402314 h 3160228"/>
              <a:gd name="connsiteX0" fmla="*/ 260350 w 3048553"/>
              <a:gd name="connsiteY0" fmla="*/ 1409698 h 3167612"/>
              <a:gd name="connsiteX1" fmla="*/ 184150 w 3048553"/>
              <a:gd name="connsiteY1" fmla="*/ 266698 h 3167612"/>
              <a:gd name="connsiteX2" fmla="*/ 1365252 w 3048553"/>
              <a:gd name="connsiteY2" fmla="*/ 38100 h 3167612"/>
              <a:gd name="connsiteX3" fmla="*/ 2241550 w 3048553"/>
              <a:gd name="connsiteY3" fmla="*/ 495297 h 3167612"/>
              <a:gd name="connsiteX4" fmla="*/ 2546350 w 3048553"/>
              <a:gd name="connsiteY4" fmla="*/ 723897 h 3167612"/>
              <a:gd name="connsiteX5" fmla="*/ 3003550 w 3048553"/>
              <a:gd name="connsiteY5" fmla="*/ 1485897 h 3167612"/>
              <a:gd name="connsiteX6" fmla="*/ 2362058 w 3048553"/>
              <a:gd name="connsiteY6" fmla="*/ 2444611 h 3167612"/>
              <a:gd name="connsiteX7" fmla="*/ 1860550 w 3048553"/>
              <a:gd name="connsiteY7" fmla="*/ 3086098 h 3167612"/>
              <a:gd name="connsiteX8" fmla="*/ 1327150 w 3048553"/>
              <a:gd name="connsiteY8" fmla="*/ 2933698 h 3167612"/>
              <a:gd name="connsiteX9" fmla="*/ 717550 w 3048553"/>
              <a:gd name="connsiteY9" fmla="*/ 2552698 h 3167612"/>
              <a:gd name="connsiteX10" fmla="*/ 412750 w 3048553"/>
              <a:gd name="connsiteY10" fmla="*/ 1790698 h 3167612"/>
              <a:gd name="connsiteX11" fmla="*/ 260350 w 3048553"/>
              <a:gd name="connsiteY11" fmla="*/ 1409698 h 3167612"/>
              <a:gd name="connsiteX0" fmla="*/ 190500 w 2978703"/>
              <a:gd name="connsiteY0" fmla="*/ 1790701 h 3548615"/>
              <a:gd name="connsiteX1" fmla="*/ 114300 w 2978703"/>
              <a:gd name="connsiteY1" fmla="*/ 647701 h 3548615"/>
              <a:gd name="connsiteX2" fmla="*/ 876300 w 2978703"/>
              <a:gd name="connsiteY2" fmla="*/ 38100 h 3548615"/>
              <a:gd name="connsiteX3" fmla="*/ 2171700 w 2978703"/>
              <a:gd name="connsiteY3" fmla="*/ 876300 h 3548615"/>
              <a:gd name="connsiteX4" fmla="*/ 2476500 w 2978703"/>
              <a:gd name="connsiteY4" fmla="*/ 1104900 h 3548615"/>
              <a:gd name="connsiteX5" fmla="*/ 2933700 w 2978703"/>
              <a:gd name="connsiteY5" fmla="*/ 1866900 h 3548615"/>
              <a:gd name="connsiteX6" fmla="*/ 2292208 w 2978703"/>
              <a:gd name="connsiteY6" fmla="*/ 2825614 h 3548615"/>
              <a:gd name="connsiteX7" fmla="*/ 1790700 w 2978703"/>
              <a:gd name="connsiteY7" fmla="*/ 3467101 h 3548615"/>
              <a:gd name="connsiteX8" fmla="*/ 1257300 w 2978703"/>
              <a:gd name="connsiteY8" fmla="*/ 3314701 h 3548615"/>
              <a:gd name="connsiteX9" fmla="*/ 647700 w 2978703"/>
              <a:gd name="connsiteY9" fmla="*/ 2933701 h 3548615"/>
              <a:gd name="connsiteX10" fmla="*/ 342900 w 2978703"/>
              <a:gd name="connsiteY10" fmla="*/ 2171701 h 3548615"/>
              <a:gd name="connsiteX11" fmla="*/ 190500 w 2978703"/>
              <a:gd name="connsiteY11" fmla="*/ 1790701 h 35486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342900 w 3131103"/>
              <a:gd name="connsiteY0" fmla="*/ 1866901 h 3624815"/>
              <a:gd name="connsiteX1" fmla="*/ 114300 w 3131103"/>
              <a:gd name="connsiteY1" fmla="*/ 723901 h 3624815"/>
              <a:gd name="connsiteX2" fmla="*/ 342900 w 3131103"/>
              <a:gd name="connsiteY2" fmla="*/ 266701 h 3624815"/>
              <a:gd name="connsiteX3" fmla="*/ 1028700 w 3131103"/>
              <a:gd name="connsiteY3" fmla="*/ 114300 h 3624815"/>
              <a:gd name="connsiteX4" fmla="*/ 2324100 w 3131103"/>
              <a:gd name="connsiteY4" fmla="*/ 952500 h 3624815"/>
              <a:gd name="connsiteX5" fmla="*/ 2628900 w 3131103"/>
              <a:gd name="connsiteY5" fmla="*/ 1181100 h 3624815"/>
              <a:gd name="connsiteX6" fmla="*/ 3086100 w 3131103"/>
              <a:gd name="connsiteY6" fmla="*/ 1943100 h 3624815"/>
              <a:gd name="connsiteX7" fmla="*/ 2444608 w 3131103"/>
              <a:gd name="connsiteY7" fmla="*/ 2901814 h 3624815"/>
              <a:gd name="connsiteX8" fmla="*/ 1943100 w 3131103"/>
              <a:gd name="connsiteY8" fmla="*/ 3543301 h 3624815"/>
              <a:gd name="connsiteX9" fmla="*/ 1409700 w 3131103"/>
              <a:gd name="connsiteY9" fmla="*/ 3390901 h 3624815"/>
              <a:gd name="connsiteX10" fmla="*/ 800100 w 3131103"/>
              <a:gd name="connsiteY10" fmla="*/ 3009901 h 3624815"/>
              <a:gd name="connsiteX11" fmla="*/ 495300 w 3131103"/>
              <a:gd name="connsiteY11" fmla="*/ 2247901 h 3624815"/>
              <a:gd name="connsiteX12" fmla="*/ 342900 w 3131103"/>
              <a:gd name="connsiteY12" fmla="*/ 1866901 h 3624815"/>
              <a:gd name="connsiteX0" fmla="*/ 239712 w 3027915"/>
              <a:gd name="connsiteY0" fmla="*/ 1866901 h 3624815"/>
              <a:gd name="connsiteX1" fmla="*/ 87312 w 3027915"/>
              <a:gd name="connsiteY1" fmla="*/ 1562101 h 3624815"/>
              <a:gd name="connsiteX2" fmla="*/ 11112 w 3027915"/>
              <a:gd name="connsiteY2" fmla="*/ 723901 h 3624815"/>
              <a:gd name="connsiteX3" fmla="*/ 239712 w 3027915"/>
              <a:gd name="connsiteY3" fmla="*/ 266701 h 3624815"/>
              <a:gd name="connsiteX4" fmla="*/ 925512 w 3027915"/>
              <a:gd name="connsiteY4" fmla="*/ 114300 h 3624815"/>
              <a:gd name="connsiteX5" fmla="*/ 2220912 w 3027915"/>
              <a:gd name="connsiteY5" fmla="*/ 952500 h 3624815"/>
              <a:gd name="connsiteX6" fmla="*/ 2525712 w 3027915"/>
              <a:gd name="connsiteY6" fmla="*/ 1181100 h 3624815"/>
              <a:gd name="connsiteX7" fmla="*/ 2982912 w 3027915"/>
              <a:gd name="connsiteY7" fmla="*/ 1943100 h 3624815"/>
              <a:gd name="connsiteX8" fmla="*/ 2341420 w 3027915"/>
              <a:gd name="connsiteY8" fmla="*/ 2901814 h 3624815"/>
              <a:gd name="connsiteX9" fmla="*/ 1839912 w 3027915"/>
              <a:gd name="connsiteY9" fmla="*/ 3543301 h 3624815"/>
              <a:gd name="connsiteX10" fmla="*/ 1306512 w 3027915"/>
              <a:gd name="connsiteY10" fmla="*/ 3390901 h 3624815"/>
              <a:gd name="connsiteX11" fmla="*/ 696912 w 3027915"/>
              <a:gd name="connsiteY11" fmla="*/ 3009901 h 3624815"/>
              <a:gd name="connsiteX12" fmla="*/ 392112 w 3027915"/>
              <a:gd name="connsiteY12" fmla="*/ 2247901 h 3624815"/>
              <a:gd name="connsiteX13" fmla="*/ 239712 w 3027915"/>
              <a:gd name="connsiteY13" fmla="*/ 1866901 h 3624815"/>
              <a:gd name="connsiteX0" fmla="*/ 239712 w 3027915"/>
              <a:gd name="connsiteY0" fmla="*/ 1866901 h 3657601"/>
              <a:gd name="connsiteX1" fmla="*/ 87312 w 3027915"/>
              <a:gd name="connsiteY1" fmla="*/ 1562101 h 3657601"/>
              <a:gd name="connsiteX2" fmla="*/ 11112 w 3027915"/>
              <a:gd name="connsiteY2" fmla="*/ 723901 h 3657601"/>
              <a:gd name="connsiteX3" fmla="*/ 239712 w 3027915"/>
              <a:gd name="connsiteY3" fmla="*/ 266701 h 3657601"/>
              <a:gd name="connsiteX4" fmla="*/ 925512 w 3027915"/>
              <a:gd name="connsiteY4" fmla="*/ 114300 h 3657601"/>
              <a:gd name="connsiteX5" fmla="*/ 2220912 w 3027915"/>
              <a:gd name="connsiteY5" fmla="*/ 952500 h 3657601"/>
              <a:gd name="connsiteX6" fmla="*/ 2525712 w 3027915"/>
              <a:gd name="connsiteY6" fmla="*/ 1181100 h 3657601"/>
              <a:gd name="connsiteX7" fmla="*/ 2982912 w 3027915"/>
              <a:gd name="connsiteY7" fmla="*/ 1943100 h 3657601"/>
              <a:gd name="connsiteX8" fmla="*/ 2341420 w 3027915"/>
              <a:gd name="connsiteY8" fmla="*/ 2901814 h 3657601"/>
              <a:gd name="connsiteX9" fmla="*/ 1839912 w 3027915"/>
              <a:gd name="connsiteY9" fmla="*/ 3543301 h 3657601"/>
              <a:gd name="connsiteX10" fmla="*/ 1306512 w 3027915"/>
              <a:gd name="connsiteY10" fmla="*/ 3390901 h 3657601"/>
              <a:gd name="connsiteX11" fmla="*/ 696912 w 3027915"/>
              <a:gd name="connsiteY11" fmla="*/ 3467101 h 3657601"/>
              <a:gd name="connsiteX12" fmla="*/ 392112 w 3027915"/>
              <a:gd name="connsiteY12" fmla="*/ 2247901 h 3657601"/>
              <a:gd name="connsiteX13" fmla="*/ 239712 w 3027915"/>
              <a:gd name="connsiteY13" fmla="*/ 1866901 h 3657601"/>
              <a:gd name="connsiteX0" fmla="*/ 239712 w 3027915"/>
              <a:gd name="connsiteY0" fmla="*/ 1866901 h 3695701"/>
              <a:gd name="connsiteX1" fmla="*/ 87312 w 3027915"/>
              <a:gd name="connsiteY1" fmla="*/ 1562101 h 3695701"/>
              <a:gd name="connsiteX2" fmla="*/ 11112 w 3027915"/>
              <a:gd name="connsiteY2" fmla="*/ 723901 h 3695701"/>
              <a:gd name="connsiteX3" fmla="*/ 239712 w 3027915"/>
              <a:gd name="connsiteY3" fmla="*/ 266701 h 3695701"/>
              <a:gd name="connsiteX4" fmla="*/ 925512 w 3027915"/>
              <a:gd name="connsiteY4" fmla="*/ 114300 h 3695701"/>
              <a:gd name="connsiteX5" fmla="*/ 2220912 w 3027915"/>
              <a:gd name="connsiteY5" fmla="*/ 952500 h 3695701"/>
              <a:gd name="connsiteX6" fmla="*/ 2525712 w 3027915"/>
              <a:gd name="connsiteY6" fmla="*/ 1181100 h 3695701"/>
              <a:gd name="connsiteX7" fmla="*/ 2982912 w 3027915"/>
              <a:gd name="connsiteY7" fmla="*/ 1943100 h 3695701"/>
              <a:gd name="connsiteX8" fmla="*/ 2341420 w 3027915"/>
              <a:gd name="connsiteY8" fmla="*/ 2901814 h 3695701"/>
              <a:gd name="connsiteX9" fmla="*/ 1839912 w 3027915"/>
              <a:gd name="connsiteY9" fmla="*/ 3543301 h 3695701"/>
              <a:gd name="connsiteX10" fmla="*/ 1306512 w 3027915"/>
              <a:gd name="connsiteY10" fmla="*/ 3619501 h 3695701"/>
              <a:gd name="connsiteX11" fmla="*/ 696912 w 3027915"/>
              <a:gd name="connsiteY11" fmla="*/ 3467101 h 3695701"/>
              <a:gd name="connsiteX12" fmla="*/ 392112 w 3027915"/>
              <a:gd name="connsiteY12" fmla="*/ 2247901 h 3695701"/>
              <a:gd name="connsiteX13" fmla="*/ 239712 w 3027915"/>
              <a:gd name="connsiteY13" fmla="*/ 1866901 h 3695701"/>
              <a:gd name="connsiteX0" fmla="*/ 371992 w 3118916"/>
              <a:gd name="connsiteY0" fmla="*/ 1791357 h 3557070"/>
              <a:gd name="connsiteX1" fmla="*/ 219592 w 3118916"/>
              <a:gd name="connsiteY1" fmla="*/ 1486557 h 3557070"/>
              <a:gd name="connsiteX2" fmla="*/ 143392 w 3118916"/>
              <a:gd name="connsiteY2" fmla="*/ 648357 h 3557070"/>
              <a:gd name="connsiteX3" fmla="*/ 5280 w 3118916"/>
              <a:gd name="connsiteY3" fmla="*/ 153057 h 3557070"/>
              <a:gd name="connsiteX4" fmla="*/ 371992 w 3118916"/>
              <a:gd name="connsiteY4" fmla="*/ 191157 h 3557070"/>
              <a:gd name="connsiteX5" fmla="*/ 1057792 w 3118916"/>
              <a:gd name="connsiteY5" fmla="*/ 38756 h 3557070"/>
              <a:gd name="connsiteX6" fmla="*/ 2353192 w 3118916"/>
              <a:gd name="connsiteY6" fmla="*/ 876956 h 3557070"/>
              <a:gd name="connsiteX7" fmla="*/ 2657992 w 3118916"/>
              <a:gd name="connsiteY7" fmla="*/ 1105556 h 3557070"/>
              <a:gd name="connsiteX8" fmla="*/ 3115192 w 3118916"/>
              <a:gd name="connsiteY8" fmla="*/ 1867556 h 3557070"/>
              <a:gd name="connsiteX9" fmla="*/ 2473700 w 3118916"/>
              <a:gd name="connsiteY9" fmla="*/ 2826270 h 3557070"/>
              <a:gd name="connsiteX10" fmla="*/ 1972192 w 3118916"/>
              <a:gd name="connsiteY10" fmla="*/ 3467757 h 3557070"/>
              <a:gd name="connsiteX11" fmla="*/ 1438792 w 3118916"/>
              <a:gd name="connsiteY11" fmla="*/ 3543957 h 3557070"/>
              <a:gd name="connsiteX12" fmla="*/ 829192 w 3118916"/>
              <a:gd name="connsiteY12" fmla="*/ 3391557 h 3557070"/>
              <a:gd name="connsiteX13" fmla="*/ 524392 w 3118916"/>
              <a:gd name="connsiteY13" fmla="*/ 2172357 h 3557070"/>
              <a:gd name="connsiteX14" fmla="*/ 371992 w 3118916"/>
              <a:gd name="connsiteY14" fmla="*/ 1791357 h 3557070"/>
              <a:gd name="connsiteX0" fmla="*/ 378555 w 3125479"/>
              <a:gd name="connsiteY0" fmla="*/ 1791357 h 3557070"/>
              <a:gd name="connsiteX1" fmla="*/ 226155 w 3125479"/>
              <a:gd name="connsiteY1" fmla="*/ 1486557 h 3557070"/>
              <a:gd name="connsiteX2" fmla="*/ 35655 w 3125479"/>
              <a:gd name="connsiteY2" fmla="*/ 661057 h 3557070"/>
              <a:gd name="connsiteX3" fmla="*/ 11843 w 3125479"/>
              <a:gd name="connsiteY3" fmla="*/ 153057 h 3557070"/>
              <a:gd name="connsiteX4" fmla="*/ 378555 w 3125479"/>
              <a:gd name="connsiteY4" fmla="*/ 191157 h 3557070"/>
              <a:gd name="connsiteX5" fmla="*/ 1064355 w 3125479"/>
              <a:gd name="connsiteY5" fmla="*/ 38756 h 3557070"/>
              <a:gd name="connsiteX6" fmla="*/ 2359755 w 3125479"/>
              <a:gd name="connsiteY6" fmla="*/ 876956 h 3557070"/>
              <a:gd name="connsiteX7" fmla="*/ 2664555 w 3125479"/>
              <a:gd name="connsiteY7" fmla="*/ 1105556 h 3557070"/>
              <a:gd name="connsiteX8" fmla="*/ 3121755 w 3125479"/>
              <a:gd name="connsiteY8" fmla="*/ 1867556 h 3557070"/>
              <a:gd name="connsiteX9" fmla="*/ 2480263 w 3125479"/>
              <a:gd name="connsiteY9" fmla="*/ 2826270 h 3557070"/>
              <a:gd name="connsiteX10" fmla="*/ 1978755 w 3125479"/>
              <a:gd name="connsiteY10" fmla="*/ 3467757 h 3557070"/>
              <a:gd name="connsiteX11" fmla="*/ 1445355 w 3125479"/>
              <a:gd name="connsiteY11" fmla="*/ 3543957 h 3557070"/>
              <a:gd name="connsiteX12" fmla="*/ 835755 w 3125479"/>
              <a:gd name="connsiteY12" fmla="*/ 3391557 h 3557070"/>
              <a:gd name="connsiteX13" fmla="*/ 530955 w 3125479"/>
              <a:gd name="connsiteY13" fmla="*/ 2172357 h 3557070"/>
              <a:gd name="connsiteX14" fmla="*/ 378555 w 3125479"/>
              <a:gd name="connsiteY14" fmla="*/ 1791357 h 3557070"/>
              <a:gd name="connsiteX0" fmla="*/ 378555 w 3125479"/>
              <a:gd name="connsiteY0" fmla="*/ 1791357 h 3557070"/>
              <a:gd name="connsiteX1" fmla="*/ 226155 w 3125479"/>
              <a:gd name="connsiteY1" fmla="*/ 1486557 h 3557070"/>
              <a:gd name="connsiteX2" fmla="*/ 35655 w 3125479"/>
              <a:gd name="connsiteY2" fmla="*/ 661057 h 3557070"/>
              <a:gd name="connsiteX3" fmla="*/ 11843 w 3125479"/>
              <a:gd name="connsiteY3" fmla="*/ 153057 h 3557070"/>
              <a:gd name="connsiteX4" fmla="*/ 378555 w 3125479"/>
              <a:gd name="connsiteY4" fmla="*/ 191157 h 3557070"/>
              <a:gd name="connsiteX5" fmla="*/ 1064355 w 3125479"/>
              <a:gd name="connsiteY5" fmla="*/ 38756 h 3557070"/>
              <a:gd name="connsiteX6" fmla="*/ 2359755 w 3125479"/>
              <a:gd name="connsiteY6" fmla="*/ 876956 h 3557070"/>
              <a:gd name="connsiteX7" fmla="*/ 2664555 w 3125479"/>
              <a:gd name="connsiteY7" fmla="*/ 1105556 h 3557070"/>
              <a:gd name="connsiteX8" fmla="*/ 3121755 w 3125479"/>
              <a:gd name="connsiteY8" fmla="*/ 1867556 h 3557070"/>
              <a:gd name="connsiteX9" fmla="*/ 2480263 w 3125479"/>
              <a:gd name="connsiteY9" fmla="*/ 2826270 h 3557070"/>
              <a:gd name="connsiteX10" fmla="*/ 1978755 w 3125479"/>
              <a:gd name="connsiteY10" fmla="*/ 3467757 h 3557070"/>
              <a:gd name="connsiteX11" fmla="*/ 1445355 w 3125479"/>
              <a:gd name="connsiteY11" fmla="*/ 3543957 h 3557070"/>
              <a:gd name="connsiteX12" fmla="*/ 835755 w 3125479"/>
              <a:gd name="connsiteY12" fmla="*/ 3391557 h 3557070"/>
              <a:gd name="connsiteX13" fmla="*/ 530955 w 3125479"/>
              <a:gd name="connsiteY13" fmla="*/ 2172357 h 3557070"/>
              <a:gd name="connsiteX14" fmla="*/ 378555 w 3125479"/>
              <a:gd name="connsiteY14" fmla="*/ 1791357 h 3557070"/>
              <a:gd name="connsiteX0" fmla="*/ 398494 w 3145418"/>
              <a:gd name="connsiteY0" fmla="*/ 1791357 h 3557070"/>
              <a:gd name="connsiteX1" fmla="*/ 246094 w 3145418"/>
              <a:gd name="connsiteY1" fmla="*/ 1486557 h 3557070"/>
              <a:gd name="connsiteX2" fmla="*/ 6383 w 3145418"/>
              <a:gd name="connsiteY2" fmla="*/ 1143657 h 3557070"/>
              <a:gd name="connsiteX3" fmla="*/ 55594 w 3145418"/>
              <a:gd name="connsiteY3" fmla="*/ 661057 h 3557070"/>
              <a:gd name="connsiteX4" fmla="*/ 31782 w 3145418"/>
              <a:gd name="connsiteY4" fmla="*/ 153057 h 3557070"/>
              <a:gd name="connsiteX5" fmla="*/ 398494 w 3145418"/>
              <a:gd name="connsiteY5" fmla="*/ 191157 h 3557070"/>
              <a:gd name="connsiteX6" fmla="*/ 1084294 w 3145418"/>
              <a:gd name="connsiteY6" fmla="*/ 38756 h 3557070"/>
              <a:gd name="connsiteX7" fmla="*/ 2379694 w 3145418"/>
              <a:gd name="connsiteY7" fmla="*/ 876956 h 3557070"/>
              <a:gd name="connsiteX8" fmla="*/ 2684494 w 3145418"/>
              <a:gd name="connsiteY8" fmla="*/ 1105556 h 3557070"/>
              <a:gd name="connsiteX9" fmla="*/ 3141694 w 3145418"/>
              <a:gd name="connsiteY9" fmla="*/ 1867556 h 3557070"/>
              <a:gd name="connsiteX10" fmla="*/ 2500202 w 3145418"/>
              <a:gd name="connsiteY10" fmla="*/ 2826270 h 3557070"/>
              <a:gd name="connsiteX11" fmla="*/ 1998694 w 3145418"/>
              <a:gd name="connsiteY11" fmla="*/ 3467757 h 3557070"/>
              <a:gd name="connsiteX12" fmla="*/ 1465294 w 3145418"/>
              <a:gd name="connsiteY12" fmla="*/ 3543957 h 3557070"/>
              <a:gd name="connsiteX13" fmla="*/ 855694 w 3145418"/>
              <a:gd name="connsiteY13" fmla="*/ 3391557 h 3557070"/>
              <a:gd name="connsiteX14" fmla="*/ 550894 w 3145418"/>
              <a:gd name="connsiteY14" fmla="*/ 2172357 h 3557070"/>
              <a:gd name="connsiteX15" fmla="*/ 398494 w 3145418"/>
              <a:gd name="connsiteY15" fmla="*/ 1791357 h 3557070"/>
              <a:gd name="connsiteX0" fmla="*/ 495300 w 3242224"/>
              <a:gd name="connsiteY0" fmla="*/ 1791357 h 3557070"/>
              <a:gd name="connsiteX1" fmla="*/ 342900 w 3242224"/>
              <a:gd name="connsiteY1" fmla="*/ 1486557 h 3557070"/>
              <a:gd name="connsiteX2" fmla="*/ 1031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647700 w 3242224"/>
              <a:gd name="connsiteY14" fmla="*/ 2172357 h 3557070"/>
              <a:gd name="connsiteX15" fmla="*/ 495300 w 3242224"/>
              <a:gd name="connsiteY15" fmla="*/ 1791357 h 3557070"/>
              <a:gd name="connsiteX0" fmla="*/ 495300 w 3242224"/>
              <a:gd name="connsiteY0" fmla="*/ 1791357 h 3557070"/>
              <a:gd name="connsiteX1" fmla="*/ 342900 w 3242224"/>
              <a:gd name="connsiteY1" fmla="*/ 1486557 h 3557070"/>
              <a:gd name="connsiteX2" fmla="*/ 2555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647700 w 3242224"/>
              <a:gd name="connsiteY14" fmla="*/ 2172357 h 3557070"/>
              <a:gd name="connsiteX15" fmla="*/ 495300 w 3242224"/>
              <a:gd name="connsiteY15" fmla="*/ 1791357 h 3557070"/>
              <a:gd name="connsiteX0" fmla="*/ 279400 w 3242224"/>
              <a:gd name="connsiteY0" fmla="*/ 1842157 h 3557070"/>
              <a:gd name="connsiteX1" fmla="*/ 342900 w 3242224"/>
              <a:gd name="connsiteY1" fmla="*/ 1486557 h 3557070"/>
              <a:gd name="connsiteX2" fmla="*/ 2555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647700 w 3242224"/>
              <a:gd name="connsiteY14" fmla="*/ 2172357 h 3557070"/>
              <a:gd name="connsiteX15" fmla="*/ 279400 w 3242224"/>
              <a:gd name="connsiteY15" fmla="*/ 1842157 h 3557070"/>
              <a:gd name="connsiteX0" fmla="*/ 279400 w 3242224"/>
              <a:gd name="connsiteY0" fmla="*/ 1842157 h 3557070"/>
              <a:gd name="connsiteX1" fmla="*/ 76200 w 3242224"/>
              <a:gd name="connsiteY1" fmla="*/ 1511957 h 3557070"/>
              <a:gd name="connsiteX2" fmla="*/ 2555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647700 w 3242224"/>
              <a:gd name="connsiteY14" fmla="*/ 2172357 h 3557070"/>
              <a:gd name="connsiteX15" fmla="*/ 279400 w 3242224"/>
              <a:gd name="connsiteY15" fmla="*/ 1842157 h 3557070"/>
              <a:gd name="connsiteX0" fmla="*/ 279400 w 3242224"/>
              <a:gd name="connsiteY0" fmla="*/ 1842157 h 3557070"/>
              <a:gd name="connsiteX1" fmla="*/ 76200 w 3242224"/>
              <a:gd name="connsiteY1" fmla="*/ 1511957 h 3557070"/>
              <a:gd name="connsiteX2" fmla="*/ 2555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292100 w 3242224"/>
              <a:gd name="connsiteY14" fmla="*/ 2388257 h 3557070"/>
              <a:gd name="connsiteX15" fmla="*/ 279400 w 3242224"/>
              <a:gd name="connsiteY15" fmla="*/ 1842157 h 3557070"/>
              <a:gd name="connsiteX0" fmla="*/ 279400 w 3242224"/>
              <a:gd name="connsiteY0" fmla="*/ 1842157 h 3557070"/>
              <a:gd name="connsiteX1" fmla="*/ 76200 w 3242224"/>
              <a:gd name="connsiteY1" fmla="*/ 1511957 h 3557070"/>
              <a:gd name="connsiteX2" fmla="*/ 255589 w 3242224"/>
              <a:gd name="connsiteY2" fmla="*/ 1143657 h 3557070"/>
              <a:gd name="connsiteX3" fmla="*/ 0 w 3242224"/>
              <a:gd name="connsiteY3" fmla="*/ 711857 h 3557070"/>
              <a:gd name="connsiteX4" fmla="*/ 128588 w 3242224"/>
              <a:gd name="connsiteY4" fmla="*/ 153057 h 3557070"/>
              <a:gd name="connsiteX5" fmla="*/ 495300 w 3242224"/>
              <a:gd name="connsiteY5" fmla="*/ 191157 h 3557070"/>
              <a:gd name="connsiteX6" fmla="*/ 1181100 w 3242224"/>
              <a:gd name="connsiteY6" fmla="*/ 38756 h 3557070"/>
              <a:gd name="connsiteX7" fmla="*/ 2476500 w 3242224"/>
              <a:gd name="connsiteY7" fmla="*/ 876956 h 3557070"/>
              <a:gd name="connsiteX8" fmla="*/ 2781300 w 3242224"/>
              <a:gd name="connsiteY8" fmla="*/ 1105556 h 3557070"/>
              <a:gd name="connsiteX9" fmla="*/ 3238500 w 3242224"/>
              <a:gd name="connsiteY9" fmla="*/ 1867556 h 3557070"/>
              <a:gd name="connsiteX10" fmla="*/ 2597008 w 3242224"/>
              <a:gd name="connsiteY10" fmla="*/ 2826270 h 3557070"/>
              <a:gd name="connsiteX11" fmla="*/ 2095500 w 3242224"/>
              <a:gd name="connsiteY11" fmla="*/ 3467757 h 3557070"/>
              <a:gd name="connsiteX12" fmla="*/ 1562100 w 3242224"/>
              <a:gd name="connsiteY12" fmla="*/ 3543957 h 3557070"/>
              <a:gd name="connsiteX13" fmla="*/ 952500 w 3242224"/>
              <a:gd name="connsiteY13" fmla="*/ 3391557 h 3557070"/>
              <a:gd name="connsiteX14" fmla="*/ 534989 w 3242224"/>
              <a:gd name="connsiteY14" fmla="*/ 3010557 h 3557070"/>
              <a:gd name="connsiteX15" fmla="*/ 292100 w 3242224"/>
              <a:gd name="connsiteY15" fmla="*/ 2388257 h 3557070"/>
              <a:gd name="connsiteX16" fmla="*/ 279400 w 3242224"/>
              <a:gd name="connsiteY16" fmla="*/ 1842157 h 3557070"/>
              <a:gd name="connsiteX0" fmla="*/ 279400 w 3242224"/>
              <a:gd name="connsiteY0" fmla="*/ 1842157 h 3773267"/>
              <a:gd name="connsiteX1" fmla="*/ 76200 w 3242224"/>
              <a:gd name="connsiteY1" fmla="*/ 1511957 h 3773267"/>
              <a:gd name="connsiteX2" fmla="*/ 255589 w 3242224"/>
              <a:gd name="connsiteY2" fmla="*/ 1143657 h 3773267"/>
              <a:gd name="connsiteX3" fmla="*/ 0 w 3242224"/>
              <a:gd name="connsiteY3" fmla="*/ 711857 h 3773267"/>
              <a:gd name="connsiteX4" fmla="*/ 128588 w 3242224"/>
              <a:gd name="connsiteY4" fmla="*/ 153057 h 3773267"/>
              <a:gd name="connsiteX5" fmla="*/ 495300 w 3242224"/>
              <a:gd name="connsiteY5" fmla="*/ 191157 h 3773267"/>
              <a:gd name="connsiteX6" fmla="*/ 1181100 w 3242224"/>
              <a:gd name="connsiteY6" fmla="*/ 38756 h 3773267"/>
              <a:gd name="connsiteX7" fmla="*/ 2476500 w 3242224"/>
              <a:gd name="connsiteY7" fmla="*/ 876956 h 3773267"/>
              <a:gd name="connsiteX8" fmla="*/ 2781300 w 3242224"/>
              <a:gd name="connsiteY8" fmla="*/ 1105556 h 3773267"/>
              <a:gd name="connsiteX9" fmla="*/ 3238500 w 3242224"/>
              <a:gd name="connsiteY9" fmla="*/ 1867556 h 3773267"/>
              <a:gd name="connsiteX10" fmla="*/ 2597008 w 3242224"/>
              <a:gd name="connsiteY10" fmla="*/ 2826270 h 3773267"/>
              <a:gd name="connsiteX11" fmla="*/ 2095500 w 3242224"/>
              <a:gd name="connsiteY11" fmla="*/ 3467757 h 3773267"/>
              <a:gd name="connsiteX12" fmla="*/ 1562100 w 3242224"/>
              <a:gd name="connsiteY12" fmla="*/ 3772557 h 3773267"/>
              <a:gd name="connsiteX13" fmla="*/ 952500 w 3242224"/>
              <a:gd name="connsiteY13" fmla="*/ 3391557 h 3773267"/>
              <a:gd name="connsiteX14" fmla="*/ 534989 w 3242224"/>
              <a:gd name="connsiteY14" fmla="*/ 3010557 h 3773267"/>
              <a:gd name="connsiteX15" fmla="*/ 292100 w 3242224"/>
              <a:gd name="connsiteY15" fmla="*/ 2388257 h 3773267"/>
              <a:gd name="connsiteX16" fmla="*/ 279400 w 3242224"/>
              <a:gd name="connsiteY16" fmla="*/ 1842157 h 3773267"/>
              <a:gd name="connsiteX0" fmla="*/ 279400 w 3242224"/>
              <a:gd name="connsiteY0" fmla="*/ 1842157 h 3802460"/>
              <a:gd name="connsiteX1" fmla="*/ 76200 w 3242224"/>
              <a:gd name="connsiteY1" fmla="*/ 1511957 h 3802460"/>
              <a:gd name="connsiteX2" fmla="*/ 255589 w 3242224"/>
              <a:gd name="connsiteY2" fmla="*/ 1143657 h 3802460"/>
              <a:gd name="connsiteX3" fmla="*/ 0 w 3242224"/>
              <a:gd name="connsiteY3" fmla="*/ 711857 h 3802460"/>
              <a:gd name="connsiteX4" fmla="*/ 128588 w 3242224"/>
              <a:gd name="connsiteY4" fmla="*/ 153057 h 3802460"/>
              <a:gd name="connsiteX5" fmla="*/ 495300 w 3242224"/>
              <a:gd name="connsiteY5" fmla="*/ 191157 h 3802460"/>
              <a:gd name="connsiteX6" fmla="*/ 1181100 w 3242224"/>
              <a:gd name="connsiteY6" fmla="*/ 38756 h 3802460"/>
              <a:gd name="connsiteX7" fmla="*/ 2476500 w 3242224"/>
              <a:gd name="connsiteY7" fmla="*/ 876956 h 3802460"/>
              <a:gd name="connsiteX8" fmla="*/ 2781300 w 3242224"/>
              <a:gd name="connsiteY8" fmla="*/ 1105556 h 3802460"/>
              <a:gd name="connsiteX9" fmla="*/ 3238500 w 3242224"/>
              <a:gd name="connsiteY9" fmla="*/ 1867556 h 3802460"/>
              <a:gd name="connsiteX10" fmla="*/ 2597008 w 3242224"/>
              <a:gd name="connsiteY10" fmla="*/ 2826270 h 3802460"/>
              <a:gd name="connsiteX11" fmla="*/ 2197100 w 3242224"/>
              <a:gd name="connsiteY11" fmla="*/ 3670957 h 3802460"/>
              <a:gd name="connsiteX12" fmla="*/ 1562100 w 3242224"/>
              <a:gd name="connsiteY12" fmla="*/ 3772557 h 3802460"/>
              <a:gd name="connsiteX13" fmla="*/ 952500 w 3242224"/>
              <a:gd name="connsiteY13" fmla="*/ 3391557 h 3802460"/>
              <a:gd name="connsiteX14" fmla="*/ 534989 w 3242224"/>
              <a:gd name="connsiteY14" fmla="*/ 3010557 h 3802460"/>
              <a:gd name="connsiteX15" fmla="*/ 292100 w 3242224"/>
              <a:gd name="connsiteY15" fmla="*/ 2388257 h 3802460"/>
              <a:gd name="connsiteX16" fmla="*/ 279400 w 3242224"/>
              <a:gd name="connsiteY16" fmla="*/ 1842157 h 3802460"/>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597008 w 3242224"/>
              <a:gd name="connsiteY10" fmla="*/ 2826270 h 3902452"/>
              <a:gd name="connsiteX11" fmla="*/ 2197100 w 3242224"/>
              <a:gd name="connsiteY11" fmla="*/ 3670957 h 3902452"/>
              <a:gd name="connsiteX12" fmla="*/ 1855789 w 3242224"/>
              <a:gd name="connsiteY12" fmla="*/ 3899556 h 3902452"/>
              <a:gd name="connsiteX13" fmla="*/ 1562100 w 3242224"/>
              <a:gd name="connsiteY13" fmla="*/ 3772557 h 3902452"/>
              <a:gd name="connsiteX14" fmla="*/ 952500 w 3242224"/>
              <a:gd name="connsiteY14" fmla="*/ 3391557 h 3902452"/>
              <a:gd name="connsiteX15" fmla="*/ 534989 w 3242224"/>
              <a:gd name="connsiteY15" fmla="*/ 3010557 h 3902452"/>
              <a:gd name="connsiteX16" fmla="*/ 292100 w 3242224"/>
              <a:gd name="connsiteY16" fmla="*/ 2388257 h 3902452"/>
              <a:gd name="connsiteX17" fmla="*/ 279400 w 3242224"/>
              <a:gd name="connsiteY17"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673208 w 3242224"/>
              <a:gd name="connsiteY10" fmla="*/ 2826270 h 3902452"/>
              <a:gd name="connsiteX11" fmla="*/ 2197100 w 3242224"/>
              <a:gd name="connsiteY11" fmla="*/ 3670957 h 3902452"/>
              <a:gd name="connsiteX12" fmla="*/ 1855789 w 3242224"/>
              <a:gd name="connsiteY12" fmla="*/ 3899556 h 3902452"/>
              <a:gd name="connsiteX13" fmla="*/ 1562100 w 3242224"/>
              <a:gd name="connsiteY13" fmla="*/ 3772557 h 3902452"/>
              <a:gd name="connsiteX14" fmla="*/ 952500 w 3242224"/>
              <a:gd name="connsiteY14" fmla="*/ 3391557 h 3902452"/>
              <a:gd name="connsiteX15" fmla="*/ 534989 w 3242224"/>
              <a:gd name="connsiteY15" fmla="*/ 3010557 h 3902452"/>
              <a:gd name="connsiteX16" fmla="*/ 292100 w 3242224"/>
              <a:gd name="connsiteY16" fmla="*/ 2388257 h 3902452"/>
              <a:gd name="connsiteX17" fmla="*/ 279400 w 3242224"/>
              <a:gd name="connsiteY17"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673208 w 3242224"/>
              <a:gd name="connsiteY10" fmla="*/ 2826270 h 3902452"/>
              <a:gd name="connsiteX11" fmla="*/ 2478089 w 3242224"/>
              <a:gd name="connsiteY11" fmla="*/ 3328056 h 3902452"/>
              <a:gd name="connsiteX12" fmla="*/ 2197100 w 3242224"/>
              <a:gd name="connsiteY12" fmla="*/ 3670957 h 3902452"/>
              <a:gd name="connsiteX13" fmla="*/ 1855789 w 3242224"/>
              <a:gd name="connsiteY13" fmla="*/ 3899556 h 3902452"/>
              <a:gd name="connsiteX14" fmla="*/ 1562100 w 3242224"/>
              <a:gd name="connsiteY14" fmla="*/ 3772557 h 3902452"/>
              <a:gd name="connsiteX15" fmla="*/ 952500 w 3242224"/>
              <a:gd name="connsiteY15" fmla="*/ 3391557 h 3902452"/>
              <a:gd name="connsiteX16" fmla="*/ 534989 w 3242224"/>
              <a:gd name="connsiteY16" fmla="*/ 3010557 h 3902452"/>
              <a:gd name="connsiteX17" fmla="*/ 292100 w 3242224"/>
              <a:gd name="connsiteY17" fmla="*/ 2388257 h 3902452"/>
              <a:gd name="connsiteX18" fmla="*/ 279400 w 3242224"/>
              <a:gd name="connsiteY18"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673208 w 3242224"/>
              <a:gd name="connsiteY10" fmla="*/ 2826270 h 3902452"/>
              <a:gd name="connsiteX11" fmla="*/ 2478089 w 3242224"/>
              <a:gd name="connsiteY11" fmla="*/ 3328056 h 3902452"/>
              <a:gd name="connsiteX12" fmla="*/ 2197100 w 3242224"/>
              <a:gd name="connsiteY12" fmla="*/ 3670957 h 3902452"/>
              <a:gd name="connsiteX13" fmla="*/ 1855789 w 3242224"/>
              <a:gd name="connsiteY13" fmla="*/ 3899556 h 3902452"/>
              <a:gd name="connsiteX14" fmla="*/ 1562100 w 3242224"/>
              <a:gd name="connsiteY14" fmla="*/ 3772557 h 3902452"/>
              <a:gd name="connsiteX15" fmla="*/ 952500 w 3242224"/>
              <a:gd name="connsiteY15" fmla="*/ 3391557 h 3902452"/>
              <a:gd name="connsiteX16" fmla="*/ 534989 w 3242224"/>
              <a:gd name="connsiteY16" fmla="*/ 3010557 h 3902452"/>
              <a:gd name="connsiteX17" fmla="*/ 292100 w 3242224"/>
              <a:gd name="connsiteY17" fmla="*/ 2388257 h 3902452"/>
              <a:gd name="connsiteX18" fmla="*/ 279400 w 3242224"/>
              <a:gd name="connsiteY18"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673208 w 3242224"/>
              <a:gd name="connsiteY10" fmla="*/ 2826270 h 3902452"/>
              <a:gd name="connsiteX11" fmla="*/ 2668589 w 3242224"/>
              <a:gd name="connsiteY11" fmla="*/ 3150256 h 3902452"/>
              <a:gd name="connsiteX12" fmla="*/ 2478089 w 3242224"/>
              <a:gd name="connsiteY12" fmla="*/ 3328056 h 3902452"/>
              <a:gd name="connsiteX13" fmla="*/ 2197100 w 3242224"/>
              <a:gd name="connsiteY13" fmla="*/ 3670957 h 3902452"/>
              <a:gd name="connsiteX14" fmla="*/ 1855789 w 3242224"/>
              <a:gd name="connsiteY14" fmla="*/ 3899556 h 3902452"/>
              <a:gd name="connsiteX15" fmla="*/ 1562100 w 3242224"/>
              <a:gd name="connsiteY15" fmla="*/ 3772557 h 3902452"/>
              <a:gd name="connsiteX16" fmla="*/ 952500 w 3242224"/>
              <a:gd name="connsiteY16" fmla="*/ 3391557 h 3902452"/>
              <a:gd name="connsiteX17" fmla="*/ 534989 w 3242224"/>
              <a:gd name="connsiteY17" fmla="*/ 3010557 h 3902452"/>
              <a:gd name="connsiteX18" fmla="*/ 292100 w 3242224"/>
              <a:gd name="connsiteY18" fmla="*/ 2388257 h 3902452"/>
              <a:gd name="connsiteX19" fmla="*/ 279400 w 3242224"/>
              <a:gd name="connsiteY19"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673208 w 3242224"/>
              <a:gd name="connsiteY10" fmla="*/ 2826270 h 3902452"/>
              <a:gd name="connsiteX11" fmla="*/ 2693989 w 3242224"/>
              <a:gd name="connsiteY11" fmla="*/ 2972456 h 3902452"/>
              <a:gd name="connsiteX12" fmla="*/ 2668589 w 3242224"/>
              <a:gd name="connsiteY12" fmla="*/ 3150256 h 3902452"/>
              <a:gd name="connsiteX13" fmla="*/ 2478089 w 3242224"/>
              <a:gd name="connsiteY13" fmla="*/ 3328056 h 3902452"/>
              <a:gd name="connsiteX14" fmla="*/ 2197100 w 3242224"/>
              <a:gd name="connsiteY14" fmla="*/ 3670957 h 3902452"/>
              <a:gd name="connsiteX15" fmla="*/ 1855789 w 3242224"/>
              <a:gd name="connsiteY15" fmla="*/ 3899556 h 3902452"/>
              <a:gd name="connsiteX16" fmla="*/ 1562100 w 3242224"/>
              <a:gd name="connsiteY16" fmla="*/ 3772557 h 3902452"/>
              <a:gd name="connsiteX17" fmla="*/ 952500 w 3242224"/>
              <a:gd name="connsiteY17" fmla="*/ 3391557 h 3902452"/>
              <a:gd name="connsiteX18" fmla="*/ 534989 w 3242224"/>
              <a:gd name="connsiteY18" fmla="*/ 3010557 h 3902452"/>
              <a:gd name="connsiteX19" fmla="*/ 292100 w 3242224"/>
              <a:gd name="connsiteY19" fmla="*/ 2388257 h 3902452"/>
              <a:gd name="connsiteX20" fmla="*/ 279400 w 3242224"/>
              <a:gd name="connsiteY20"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939908 w 3242224"/>
              <a:gd name="connsiteY10" fmla="*/ 2546870 h 3902452"/>
              <a:gd name="connsiteX11" fmla="*/ 2693989 w 3242224"/>
              <a:gd name="connsiteY11" fmla="*/ 2972456 h 3902452"/>
              <a:gd name="connsiteX12" fmla="*/ 2668589 w 3242224"/>
              <a:gd name="connsiteY12" fmla="*/ 3150256 h 3902452"/>
              <a:gd name="connsiteX13" fmla="*/ 2478089 w 3242224"/>
              <a:gd name="connsiteY13" fmla="*/ 3328056 h 3902452"/>
              <a:gd name="connsiteX14" fmla="*/ 2197100 w 3242224"/>
              <a:gd name="connsiteY14" fmla="*/ 3670957 h 3902452"/>
              <a:gd name="connsiteX15" fmla="*/ 1855789 w 3242224"/>
              <a:gd name="connsiteY15" fmla="*/ 3899556 h 3902452"/>
              <a:gd name="connsiteX16" fmla="*/ 1562100 w 3242224"/>
              <a:gd name="connsiteY16" fmla="*/ 3772557 h 3902452"/>
              <a:gd name="connsiteX17" fmla="*/ 952500 w 3242224"/>
              <a:gd name="connsiteY17" fmla="*/ 3391557 h 3902452"/>
              <a:gd name="connsiteX18" fmla="*/ 534989 w 3242224"/>
              <a:gd name="connsiteY18" fmla="*/ 3010557 h 3902452"/>
              <a:gd name="connsiteX19" fmla="*/ 292100 w 3242224"/>
              <a:gd name="connsiteY19" fmla="*/ 2388257 h 3902452"/>
              <a:gd name="connsiteX20" fmla="*/ 279400 w 3242224"/>
              <a:gd name="connsiteY20"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901808 w 3242224"/>
              <a:gd name="connsiteY10" fmla="*/ 2546870 h 3902452"/>
              <a:gd name="connsiteX11" fmla="*/ 2693989 w 3242224"/>
              <a:gd name="connsiteY11" fmla="*/ 2972456 h 3902452"/>
              <a:gd name="connsiteX12" fmla="*/ 2668589 w 3242224"/>
              <a:gd name="connsiteY12" fmla="*/ 3150256 h 3902452"/>
              <a:gd name="connsiteX13" fmla="*/ 2478089 w 3242224"/>
              <a:gd name="connsiteY13" fmla="*/ 3328056 h 3902452"/>
              <a:gd name="connsiteX14" fmla="*/ 2197100 w 3242224"/>
              <a:gd name="connsiteY14" fmla="*/ 3670957 h 3902452"/>
              <a:gd name="connsiteX15" fmla="*/ 1855789 w 3242224"/>
              <a:gd name="connsiteY15" fmla="*/ 3899556 h 3902452"/>
              <a:gd name="connsiteX16" fmla="*/ 1562100 w 3242224"/>
              <a:gd name="connsiteY16" fmla="*/ 3772557 h 3902452"/>
              <a:gd name="connsiteX17" fmla="*/ 952500 w 3242224"/>
              <a:gd name="connsiteY17" fmla="*/ 3391557 h 3902452"/>
              <a:gd name="connsiteX18" fmla="*/ 534989 w 3242224"/>
              <a:gd name="connsiteY18" fmla="*/ 3010557 h 3902452"/>
              <a:gd name="connsiteX19" fmla="*/ 292100 w 3242224"/>
              <a:gd name="connsiteY19" fmla="*/ 2388257 h 3902452"/>
              <a:gd name="connsiteX20" fmla="*/ 279400 w 3242224"/>
              <a:gd name="connsiteY20" fmla="*/ 1842157 h 3902452"/>
              <a:gd name="connsiteX0" fmla="*/ 279400 w 3242224"/>
              <a:gd name="connsiteY0" fmla="*/ 1842157 h 3902452"/>
              <a:gd name="connsiteX1" fmla="*/ 76200 w 3242224"/>
              <a:gd name="connsiteY1" fmla="*/ 1511957 h 3902452"/>
              <a:gd name="connsiteX2" fmla="*/ 255589 w 3242224"/>
              <a:gd name="connsiteY2" fmla="*/ 1143657 h 3902452"/>
              <a:gd name="connsiteX3" fmla="*/ 0 w 3242224"/>
              <a:gd name="connsiteY3" fmla="*/ 711857 h 3902452"/>
              <a:gd name="connsiteX4" fmla="*/ 128588 w 3242224"/>
              <a:gd name="connsiteY4" fmla="*/ 153057 h 3902452"/>
              <a:gd name="connsiteX5" fmla="*/ 495300 w 3242224"/>
              <a:gd name="connsiteY5" fmla="*/ 191157 h 3902452"/>
              <a:gd name="connsiteX6" fmla="*/ 1181100 w 3242224"/>
              <a:gd name="connsiteY6" fmla="*/ 38756 h 3902452"/>
              <a:gd name="connsiteX7" fmla="*/ 2476500 w 3242224"/>
              <a:gd name="connsiteY7" fmla="*/ 876956 h 3902452"/>
              <a:gd name="connsiteX8" fmla="*/ 2781300 w 3242224"/>
              <a:gd name="connsiteY8" fmla="*/ 1105556 h 3902452"/>
              <a:gd name="connsiteX9" fmla="*/ 3238500 w 3242224"/>
              <a:gd name="connsiteY9" fmla="*/ 1867556 h 3902452"/>
              <a:gd name="connsiteX10" fmla="*/ 2901808 w 3242224"/>
              <a:gd name="connsiteY10" fmla="*/ 2546870 h 3902452"/>
              <a:gd name="connsiteX11" fmla="*/ 2693989 w 3242224"/>
              <a:gd name="connsiteY11" fmla="*/ 2972456 h 3902452"/>
              <a:gd name="connsiteX12" fmla="*/ 2668589 w 3242224"/>
              <a:gd name="connsiteY12" fmla="*/ 3150256 h 3902452"/>
              <a:gd name="connsiteX13" fmla="*/ 2478089 w 3242224"/>
              <a:gd name="connsiteY13" fmla="*/ 3328056 h 3902452"/>
              <a:gd name="connsiteX14" fmla="*/ 2197100 w 3242224"/>
              <a:gd name="connsiteY14" fmla="*/ 3670957 h 3902452"/>
              <a:gd name="connsiteX15" fmla="*/ 1855789 w 3242224"/>
              <a:gd name="connsiteY15" fmla="*/ 3899556 h 3902452"/>
              <a:gd name="connsiteX16" fmla="*/ 1562100 w 3242224"/>
              <a:gd name="connsiteY16" fmla="*/ 3772557 h 3902452"/>
              <a:gd name="connsiteX17" fmla="*/ 952500 w 3242224"/>
              <a:gd name="connsiteY17" fmla="*/ 3391557 h 3902452"/>
              <a:gd name="connsiteX18" fmla="*/ 534989 w 3242224"/>
              <a:gd name="connsiteY18" fmla="*/ 3010557 h 3902452"/>
              <a:gd name="connsiteX19" fmla="*/ 292100 w 3242224"/>
              <a:gd name="connsiteY19" fmla="*/ 2388257 h 3902452"/>
              <a:gd name="connsiteX20" fmla="*/ 279400 w 3242224"/>
              <a:gd name="connsiteY20" fmla="*/ 1842157 h 3902452"/>
              <a:gd name="connsiteX0" fmla="*/ 279400 w 3297535"/>
              <a:gd name="connsiteY0" fmla="*/ 1842157 h 3902452"/>
              <a:gd name="connsiteX1" fmla="*/ 76200 w 3297535"/>
              <a:gd name="connsiteY1" fmla="*/ 1511957 h 3902452"/>
              <a:gd name="connsiteX2" fmla="*/ 255589 w 3297535"/>
              <a:gd name="connsiteY2" fmla="*/ 1143657 h 3902452"/>
              <a:gd name="connsiteX3" fmla="*/ 0 w 3297535"/>
              <a:gd name="connsiteY3" fmla="*/ 711857 h 3902452"/>
              <a:gd name="connsiteX4" fmla="*/ 128588 w 3297535"/>
              <a:gd name="connsiteY4" fmla="*/ 153057 h 3902452"/>
              <a:gd name="connsiteX5" fmla="*/ 495300 w 3297535"/>
              <a:gd name="connsiteY5" fmla="*/ 191157 h 3902452"/>
              <a:gd name="connsiteX6" fmla="*/ 1181100 w 3297535"/>
              <a:gd name="connsiteY6" fmla="*/ 38756 h 3902452"/>
              <a:gd name="connsiteX7" fmla="*/ 2476500 w 3297535"/>
              <a:gd name="connsiteY7" fmla="*/ 876956 h 3902452"/>
              <a:gd name="connsiteX8" fmla="*/ 2781300 w 3297535"/>
              <a:gd name="connsiteY8" fmla="*/ 1105556 h 3902452"/>
              <a:gd name="connsiteX9" fmla="*/ 3265489 w 3297535"/>
              <a:gd name="connsiteY9" fmla="*/ 1283356 h 3902452"/>
              <a:gd name="connsiteX10" fmla="*/ 3238500 w 3297535"/>
              <a:gd name="connsiteY10" fmla="*/ 1867556 h 3902452"/>
              <a:gd name="connsiteX11" fmla="*/ 2901808 w 3297535"/>
              <a:gd name="connsiteY11" fmla="*/ 2546870 h 3902452"/>
              <a:gd name="connsiteX12" fmla="*/ 2693989 w 3297535"/>
              <a:gd name="connsiteY12" fmla="*/ 2972456 h 3902452"/>
              <a:gd name="connsiteX13" fmla="*/ 2668589 w 3297535"/>
              <a:gd name="connsiteY13" fmla="*/ 3150256 h 3902452"/>
              <a:gd name="connsiteX14" fmla="*/ 2478089 w 3297535"/>
              <a:gd name="connsiteY14" fmla="*/ 3328056 h 3902452"/>
              <a:gd name="connsiteX15" fmla="*/ 2197100 w 3297535"/>
              <a:gd name="connsiteY15" fmla="*/ 3670957 h 3902452"/>
              <a:gd name="connsiteX16" fmla="*/ 1855789 w 3297535"/>
              <a:gd name="connsiteY16" fmla="*/ 3899556 h 3902452"/>
              <a:gd name="connsiteX17" fmla="*/ 1562100 w 3297535"/>
              <a:gd name="connsiteY17" fmla="*/ 3772557 h 3902452"/>
              <a:gd name="connsiteX18" fmla="*/ 952500 w 3297535"/>
              <a:gd name="connsiteY18" fmla="*/ 3391557 h 3902452"/>
              <a:gd name="connsiteX19" fmla="*/ 534989 w 3297535"/>
              <a:gd name="connsiteY19" fmla="*/ 3010557 h 3902452"/>
              <a:gd name="connsiteX20" fmla="*/ 292100 w 3297535"/>
              <a:gd name="connsiteY20" fmla="*/ 2388257 h 3902452"/>
              <a:gd name="connsiteX21" fmla="*/ 279400 w 3297535"/>
              <a:gd name="connsiteY21" fmla="*/ 1842157 h 3902452"/>
              <a:gd name="connsiteX0" fmla="*/ 279400 w 3265489"/>
              <a:gd name="connsiteY0" fmla="*/ 1842157 h 3902452"/>
              <a:gd name="connsiteX1" fmla="*/ 76200 w 3265489"/>
              <a:gd name="connsiteY1" fmla="*/ 1511957 h 3902452"/>
              <a:gd name="connsiteX2" fmla="*/ 255589 w 3265489"/>
              <a:gd name="connsiteY2" fmla="*/ 1143657 h 3902452"/>
              <a:gd name="connsiteX3" fmla="*/ 0 w 3265489"/>
              <a:gd name="connsiteY3" fmla="*/ 711857 h 3902452"/>
              <a:gd name="connsiteX4" fmla="*/ 128588 w 3265489"/>
              <a:gd name="connsiteY4" fmla="*/ 153057 h 3902452"/>
              <a:gd name="connsiteX5" fmla="*/ 495300 w 3265489"/>
              <a:gd name="connsiteY5" fmla="*/ 191157 h 3902452"/>
              <a:gd name="connsiteX6" fmla="*/ 1181100 w 3265489"/>
              <a:gd name="connsiteY6" fmla="*/ 38756 h 3902452"/>
              <a:gd name="connsiteX7" fmla="*/ 2476500 w 3265489"/>
              <a:gd name="connsiteY7" fmla="*/ 876956 h 3902452"/>
              <a:gd name="connsiteX8" fmla="*/ 2781300 w 3265489"/>
              <a:gd name="connsiteY8" fmla="*/ 1105556 h 3902452"/>
              <a:gd name="connsiteX9" fmla="*/ 3265489 w 3265489"/>
              <a:gd name="connsiteY9" fmla="*/ 1283356 h 3902452"/>
              <a:gd name="connsiteX10" fmla="*/ 3238500 w 3265489"/>
              <a:gd name="connsiteY10" fmla="*/ 1867556 h 3902452"/>
              <a:gd name="connsiteX11" fmla="*/ 2901808 w 3265489"/>
              <a:gd name="connsiteY11" fmla="*/ 2546870 h 3902452"/>
              <a:gd name="connsiteX12" fmla="*/ 2693989 w 3265489"/>
              <a:gd name="connsiteY12" fmla="*/ 2972456 h 3902452"/>
              <a:gd name="connsiteX13" fmla="*/ 2668589 w 3265489"/>
              <a:gd name="connsiteY13" fmla="*/ 3150256 h 3902452"/>
              <a:gd name="connsiteX14" fmla="*/ 2478089 w 3265489"/>
              <a:gd name="connsiteY14" fmla="*/ 3328056 h 3902452"/>
              <a:gd name="connsiteX15" fmla="*/ 2197100 w 3265489"/>
              <a:gd name="connsiteY15" fmla="*/ 3670957 h 3902452"/>
              <a:gd name="connsiteX16" fmla="*/ 1855789 w 3265489"/>
              <a:gd name="connsiteY16" fmla="*/ 3899556 h 3902452"/>
              <a:gd name="connsiteX17" fmla="*/ 1562100 w 3265489"/>
              <a:gd name="connsiteY17" fmla="*/ 3772557 h 3902452"/>
              <a:gd name="connsiteX18" fmla="*/ 952500 w 3265489"/>
              <a:gd name="connsiteY18" fmla="*/ 3391557 h 3902452"/>
              <a:gd name="connsiteX19" fmla="*/ 534989 w 3265489"/>
              <a:gd name="connsiteY19" fmla="*/ 3010557 h 3902452"/>
              <a:gd name="connsiteX20" fmla="*/ 292100 w 3265489"/>
              <a:gd name="connsiteY20" fmla="*/ 2388257 h 3902452"/>
              <a:gd name="connsiteX21" fmla="*/ 279400 w 3265489"/>
              <a:gd name="connsiteY21" fmla="*/ 1842157 h 3902452"/>
              <a:gd name="connsiteX0" fmla="*/ 279400 w 3265489"/>
              <a:gd name="connsiteY0" fmla="*/ 1842157 h 3902452"/>
              <a:gd name="connsiteX1" fmla="*/ 76200 w 3265489"/>
              <a:gd name="connsiteY1" fmla="*/ 1511957 h 3902452"/>
              <a:gd name="connsiteX2" fmla="*/ 255589 w 3265489"/>
              <a:gd name="connsiteY2" fmla="*/ 1143657 h 3902452"/>
              <a:gd name="connsiteX3" fmla="*/ 0 w 3265489"/>
              <a:gd name="connsiteY3" fmla="*/ 711857 h 3902452"/>
              <a:gd name="connsiteX4" fmla="*/ 128588 w 3265489"/>
              <a:gd name="connsiteY4" fmla="*/ 153057 h 3902452"/>
              <a:gd name="connsiteX5" fmla="*/ 495300 w 3265489"/>
              <a:gd name="connsiteY5" fmla="*/ 191157 h 3902452"/>
              <a:gd name="connsiteX6" fmla="*/ 1181100 w 3265489"/>
              <a:gd name="connsiteY6" fmla="*/ 38756 h 3902452"/>
              <a:gd name="connsiteX7" fmla="*/ 2476500 w 3265489"/>
              <a:gd name="connsiteY7" fmla="*/ 876956 h 3902452"/>
              <a:gd name="connsiteX8" fmla="*/ 2908300 w 3265489"/>
              <a:gd name="connsiteY8" fmla="*/ 876956 h 3902452"/>
              <a:gd name="connsiteX9" fmla="*/ 3265489 w 3265489"/>
              <a:gd name="connsiteY9" fmla="*/ 1283356 h 3902452"/>
              <a:gd name="connsiteX10" fmla="*/ 3238500 w 3265489"/>
              <a:gd name="connsiteY10" fmla="*/ 1867556 h 3902452"/>
              <a:gd name="connsiteX11" fmla="*/ 2901808 w 3265489"/>
              <a:gd name="connsiteY11" fmla="*/ 2546870 h 3902452"/>
              <a:gd name="connsiteX12" fmla="*/ 2693989 w 3265489"/>
              <a:gd name="connsiteY12" fmla="*/ 2972456 h 3902452"/>
              <a:gd name="connsiteX13" fmla="*/ 2668589 w 3265489"/>
              <a:gd name="connsiteY13" fmla="*/ 3150256 h 3902452"/>
              <a:gd name="connsiteX14" fmla="*/ 2478089 w 3265489"/>
              <a:gd name="connsiteY14" fmla="*/ 3328056 h 3902452"/>
              <a:gd name="connsiteX15" fmla="*/ 2197100 w 3265489"/>
              <a:gd name="connsiteY15" fmla="*/ 3670957 h 3902452"/>
              <a:gd name="connsiteX16" fmla="*/ 1855789 w 3265489"/>
              <a:gd name="connsiteY16" fmla="*/ 3899556 h 3902452"/>
              <a:gd name="connsiteX17" fmla="*/ 1562100 w 3265489"/>
              <a:gd name="connsiteY17" fmla="*/ 3772557 h 3902452"/>
              <a:gd name="connsiteX18" fmla="*/ 952500 w 3265489"/>
              <a:gd name="connsiteY18" fmla="*/ 3391557 h 3902452"/>
              <a:gd name="connsiteX19" fmla="*/ 534989 w 3265489"/>
              <a:gd name="connsiteY19" fmla="*/ 3010557 h 3902452"/>
              <a:gd name="connsiteX20" fmla="*/ 292100 w 3265489"/>
              <a:gd name="connsiteY20" fmla="*/ 2388257 h 3902452"/>
              <a:gd name="connsiteX21" fmla="*/ 279400 w 3265489"/>
              <a:gd name="connsiteY21" fmla="*/ 1842157 h 3902452"/>
              <a:gd name="connsiteX0" fmla="*/ 279400 w 3265489"/>
              <a:gd name="connsiteY0" fmla="*/ 1817694 h 3877989"/>
              <a:gd name="connsiteX1" fmla="*/ 76200 w 3265489"/>
              <a:gd name="connsiteY1" fmla="*/ 1487494 h 3877989"/>
              <a:gd name="connsiteX2" fmla="*/ 255589 w 3265489"/>
              <a:gd name="connsiteY2" fmla="*/ 1119194 h 3877989"/>
              <a:gd name="connsiteX3" fmla="*/ 0 w 3265489"/>
              <a:gd name="connsiteY3" fmla="*/ 687394 h 3877989"/>
              <a:gd name="connsiteX4" fmla="*/ 128588 w 3265489"/>
              <a:gd name="connsiteY4" fmla="*/ 128594 h 3877989"/>
              <a:gd name="connsiteX5" fmla="*/ 495300 w 3265489"/>
              <a:gd name="connsiteY5" fmla="*/ 166694 h 3877989"/>
              <a:gd name="connsiteX6" fmla="*/ 1181100 w 3265489"/>
              <a:gd name="connsiteY6" fmla="*/ 14293 h 3877989"/>
              <a:gd name="connsiteX7" fmla="*/ 2527300 w 3265489"/>
              <a:gd name="connsiteY7" fmla="*/ 484193 h 3877989"/>
              <a:gd name="connsiteX8" fmla="*/ 2908300 w 3265489"/>
              <a:gd name="connsiteY8" fmla="*/ 852493 h 3877989"/>
              <a:gd name="connsiteX9" fmla="*/ 3265489 w 3265489"/>
              <a:gd name="connsiteY9" fmla="*/ 1258893 h 3877989"/>
              <a:gd name="connsiteX10" fmla="*/ 3238500 w 3265489"/>
              <a:gd name="connsiteY10" fmla="*/ 1843093 h 3877989"/>
              <a:gd name="connsiteX11" fmla="*/ 2901808 w 3265489"/>
              <a:gd name="connsiteY11" fmla="*/ 2522407 h 3877989"/>
              <a:gd name="connsiteX12" fmla="*/ 2693989 w 3265489"/>
              <a:gd name="connsiteY12" fmla="*/ 2947993 h 3877989"/>
              <a:gd name="connsiteX13" fmla="*/ 2668589 w 3265489"/>
              <a:gd name="connsiteY13" fmla="*/ 3125793 h 3877989"/>
              <a:gd name="connsiteX14" fmla="*/ 2478089 w 3265489"/>
              <a:gd name="connsiteY14" fmla="*/ 3303593 h 3877989"/>
              <a:gd name="connsiteX15" fmla="*/ 2197100 w 3265489"/>
              <a:gd name="connsiteY15" fmla="*/ 3646494 h 3877989"/>
              <a:gd name="connsiteX16" fmla="*/ 1855789 w 3265489"/>
              <a:gd name="connsiteY16" fmla="*/ 3875093 h 3877989"/>
              <a:gd name="connsiteX17" fmla="*/ 1562100 w 3265489"/>
              <a:gd name="connsiteY17" fmla="*/ 3748094 h 3877989"/>
              <a:gd name="connsiteX18" fmla="*/ 952500 w 3265489"/>
              <a:gd name="connsiteY18" fmla="*/ 3367094 h 3877989"/>
              <a:gd name="connsiteX19" fmla="*/ 534989 w 3265489"/>
              <a:gd name="connsiteY19" fmla="*/ 2986094 h 3877989"/>
              <a:gd name="connsiteX20" fmla="*/ 292100 w 3265489"/>
              <a:gd name="connsiteY20" fmla="*/ 2363794 h 3877989"/>
              <a:gd name="connsiteX21" fmla="*/ 279400 w 3265489"/>
              <a:gd name="connsiteY21" fmla="*/ 1817694 h 3877989"/>
              <a:gd name="connsiteX0" fmla="*/ 279400 w 3265489"/>
              <a:gd name="connsiteY0" fmla="*/ 1817694 h 3877989"/>
              <a:gd name="connsiteX1" fmla="*/ 76200 w 3265489"/>
              <a:gd name="connsiteY1" fmla="*/ 1487494 h 3877989"/>
              <a:gd name="connsiteX2" fmla="*/ 255589 w 3265489"/>
              <a:gd name="connsiteY2" fmla="*/ 1119194 h 3877989"/>
              <a:gd name="connsiteX3" fmla="*/ 0 w 3265489"/>
              <a:gd name="connsiteY3" fmla="*/ 687394 h 3877989"/>
              <a:gd name="connsiteX4" fmla="*/ 128588 w 3265489"/>
              <a:gd name="connsiteY4" fmla="*/ 128594 h 3877989"/>
              <a:gd name="connsiteX5" fmla="*/ 495300 w 3265489"/>
              <a:gd name="connsiteY5" fmla="*/ 166694 h 3877989"/>
              <a:gd name="connsiteX6" fmla="*/ 1181100 w 3265489"/>
              <a:gd name="connsiteY6" fmla="*/ 14293 h 3877989"/>
              <a:gd name="connsiteX7" fmla="*/ 2527300 w 3265489"/>
              <a:gd name="connsiteY7" fmla="*/ 484193 h 3877989"/>
              <a:gd name="connsiteX8" fmla="*/ 2908300 w 3265489"/>
              <a:gd name="connsiteY8" fmla="*/ 852493 h 3877989"/>
              <a:gd name="connsiteX9" fmla="*/ 3265489 w 3265489"/>
              <a:gd name="connsiteY9" fmla="*/ 1258893 h 3877989"/>
              <a:gd name="connsiteX10" fmla="*/ 3238500 w 3265489"/>
              <a:gd name="connsiteY10" fmla="*/ 1843093 h 3877989"/>
              <a:gd name="connsiteX11" fmla="*/ 2901808 w 3265489"/>
              <a:gd name="connsiteY11" fmla="*/ 2522407 h 3877989"/>
              <a:gd name="connsiteX12" fmla="*/ 2693989 w 3265489"/>
              <a:gd name="connsiteY12" fmla="*/ 2947993 h 3877989"/>
              <a:gd name="connsiteX13" fmla="*/ 2668589 w 3265489"/>
              <a:gd name="connsiteY13" fmla="*/ 3125793 h 3877989"/>
              <a:gd name="connsiteX14" fmla="*/ 2478089 w 3265489"/>
              <a:gd name="connsiteY14" fmla="*/ 3303593 h 3877989"/>
              <a:gd name="connsiteX15" fmla="*/ 2197100 w 3265489"/>
              <a:gd name="connsiteY15" fmla="*/ 3646494 h 3877989"/>
              <a:gd name="connsiteX16" fmla="*/ 1855789 w 3265489"/>
              <a:gd name="connsiteY16" fmla="*/ 3875093 h 3877989"/>
              <a:gd name="connsiteX17" fmla="*/ 1562100 w 3265489"/>
              <a:gd name="connsiteY17" fmla="*/ 3748094 h 3877989"/>
              <a:gd name="connsiteX18" fmla="*/ 952500 w 3265489"/>
              <a:gd name="connsiteY18" fmla="*/ 3367094 h 3877989"/>
              <a:gd name="connsiteX19" fmla="*/ 534989 w 3265489"/>
              <a:gd name="connsiteY19" fmla="*/ 2986094 h 3877989"/>
              <a:gd name="connsiteX20" fmla="*/ 292100 w 3265489"/>
              <a:gd name="connsiteY20" fmla="*/ 2363794 h 3877989"/>
              <a:gd name="connsiteX21" fmla="*/ 279400 w 3265489"/>
              <a:gd name="connsiteY21" fmla="*/ 1817694 h 3877989"/>
              <a:gd name="connsiteX0" fmla="*/ 279400 w 3265489"/>
              <a:gd name="connsiteY0" fmla="*/ 1817694 h 3877989"/>
              <a:gd name="connsiteX1" fmla="*/ 76200 w 3265489"/>
              <a:gd name="connsiteY1" fmla="*/ 1487494 h 3877989"/>
              <a:gd name="connsiteX2" fmla="*/ 255589 w 3265489"/>
              <a:gd name="connsiteY2" fmla="*/ 1119194 h 3877989"/>
              <a:gd name="connsiteX3" fmla="*/ 0 w 3265489"/>
              <a:gd name="connsiteY3" fmla="*/ 687394 h 3877989"/>
              <a:gd name="connsiteX4" fmla="*/ 128588 w 3265489"/>
              <a:gd name="connsiteY4" fmla="*/ 128594 h 3877989"/>
              <a:gd name="connsiteX5" fmla="*/ 495300 w 3265489"/>
              <a:gd name="connsiteY5" fmla="*/ 166694 h 3877989"/>
              <a:gd name="connsiteX6" fmla="*/ 1181100 w 3265489"/>
              <a:gd name="connsiteY6" fmla="*/ 14293 h 3877989"/>
              <a:gd name="connsiteX7" fmla="*/ 2527300 w 3265489"/>
              <a:gd name="connsiteY7" fmla="*/ 484193 h 3877989"/>
              <a:gd name="connsiteX8" fmla="*/ 2908300 w 3265489"/>
              <a:gd name="connsiteY8" fmla="*/ 852493 h 3877989"/>
              <a:gd name="connsiteX9" fmla="*/ 3265489 w 3265489"/>
              <a:gd name="connsiteY9" fmla="*/ 1258893 h 3877989"/>
              <a:gd name="connsiteX10" fmla="*/ 3238500 w 3265489"/>
              <a:gd name="connsiteY10" fmla="*/ 1843093 h 3877989"/>
              <a:gd name="connsiteX11" fmla="*/ 2901808 w 3265489"/>
              <a:gd name="connsiteY11" fmla="*/ 2522407 h 3877989"/>
              <a:gd name="connsiteX12" fmla="*/ 2693989 w 3265489"/>
              <a:gd name="connsiteY12" fmla="*/ 2947993 h 3877989"/>
              <a:gd name="connsiteX13" fmla="*/ 2668589 w 3265489"/>
              <a:gd name="connsiteY13" fmla="*/ 3125793 h 3877989"/>
              <a:gd name="connsiteX14" fmla="*/ 2478089 w 3265489"/>
              <a:gd name="connsiteY14" fmla="*/ 3303593 h 3877989"/>
              <a:gd name="connsiteX15" fmla="*/ 2197100 w 3265489"/>
              <a:gd name="connsiteY15" fmla="*/ 3646494 h 3877989"/>
              <a:gd name="connsiteX16" fmla="*/ 1855789 w 3265489"/>
              <a:gd name="connsiteY16" fmla="*/ 3875093 h 3877989"/>
              <a:gd name="connsiteX17" fmla="*/ 1562100 w 3265489"/>
              <a:gd name="connsiteY17" fmla="*/ 3748094 h 3877989"/>
              <a:gd name="connsiteX18" fmla="*/ 952500 w 3265489"/>
              <a:gd name="connsiteY18" fmla="*/ 3367094 h 3877989"/>
              <a:gd name="connsiteX19" fmla="*/ 534989 w 3265489"/>
              <a:gd name="connsiteY19" fmla="*/ 2986094 h 3877989"/>
              <a:gd name="connsiteX20" fmla="*/ 292100 w 3265489"/>
              <a:gd name="connsiteY20" fmla="*/ 2363794 h 3877989"/>
              <a:gd name="connsiteX21" fmla="*/ 279400 w 3265489"/>
              <a:gd name="connsiteY21" fmla="*/ 1817694 h 3877989"/>
              <a:gd name="connsiteX0" fmla="*/ 279400 w 3265489"/>
              <a:gd name="connsiteY0" fmla="*/ 1823323 h 3883618"/>
              <a:gd name="connsiteX1" fmla="*/ 76200 w 3265489"/>
              <a:gd name="connsiteY1" fmla="*/ 1493123 h 3883618"/>
              <a:gd name="connsiteX2" fmla="*/ 255589 w 3265489"/>
              <a:gd name="connsiteY2" fmla="*/ 1124823 h 3883618"/>
              <a:gd name="connsiteX3" fmla="*/ 0 w 3265489"/>
              <a:gd name="connsiteY3" fmla="*/ 693023 h 3883618"/>
              <a:gd name="connsiteX4" fmla="*/ 128588 w 3265489"/>
              <a:gd name="connsiteY4" fmla="*/ 134223 h 3883618"/>
              <a:gd name="connsiteX5" fmla="*/ 495300 w 3265489"/>
              <a:gd name="connsiteY5" fmla="*/ 172323 h 3883618"/>
              <a:gd name="connsiteX6" fmla="*/ 1181100 w 3265489"/>
              <a:gd name="connsiteY6" fmla="*/ 19922 h 3883618"/>
              <a:gd name="connsiteX7" fmla="*/ 2451100 w 3265489"/>
              <a:gd name="connsiteY7" fmla="*/ 578722 h 3883618"/>
              <a:gd name="connsiteX8" fmla="*/ 2908300 w 3265489"/>
              <a:gd name="connsiteY8" fmla="*/ 858122 h 3883618"/>
              <a:gd name="connsiteX9" fmla="*/ 3265489 w 3265489"/>
              <a:gd name="connsiteY9" fmla="*/ 1264522 h 3883618"/>
              <a:gd name="connsiteX10" fmla="*/ 3238500 w 3265489"/>
              <a:gd name="connsiteY10" fmla="*/ 1848722 h 3883618"/>
              <a:gd name="connsiteX11" fmla="*/ 2901808 w 3265489"/>
              <a:gd name="connsiteY11" fmla="*/ 2528036 h 3883618"/>
              <a:gd name="connsiteX12" fmla="*/ 2693989 w 3265489"/>
              <a:gd name="connsiteY12" fmla="*/ 2953622 h 3883618"/>
              <a:gd name="connsiteX13" fmla="*/ 2668589 w 3265489"/>
              <a:gd name="connsiteY13" fmla="*/ 3131422 h 3883618"/>
              <a:gd name="connsiteX14" fmla="*/ 2478089 w 3265489"/>
              <a:gd name="connsiteY14" fmla="*/ 3309222 h 3883618"/>
              <a:gd name="connsiteX15" fmla="*/ 2197100 w 3265489"/>
              <a:gd name="connsiteY15" fmla="*/ 3652123 h 3883618"/>
              <a:gd name="connsiteX16" fmla="*/ 1855789 w 3265489"/>
              <a:gd name="connsiteY16" fmla="*/ 3880722 h 3883618"/>
              <a:gd name="connsiteX17" fmla="*/ 1562100 w 3265489"/>
              <a:gd name="connsiteY17" fmla="*/ 3753723 h 3883618"/>
              <a:gd name="connsiteX18" fmla="*/ 952500 w 3265489"/>
              <a:gd name="connsiteY18" fmla="*/ 3372723 h 3883618"/>
              <a:gd name="connsiteX19" fmla="*/ 534989 w 3265489"/>
              <a:gd name="connsiteY19" fmla="*/ 2991723 h 3883618"/>
              <a:gd name="connsiteX20" fmla="*/ 292100 w 3265489"/>
              <a:gd name="connsiteY20" fmla="*/ 2369423 h 3883618"/>
              <a:gd name="connsiteX21" fmla="*/ 279400 w 3265489"/>
              <a:gd name="connsiteY21" fmla="*/ 1823323 h 3883618"/>
              <a:gd name="connsiteX0" fmla="*/ 279400 w 3294253"/>
              <a:gd name="connsiteY0" fmla="*/ 1823323 h 3883618"/>
              <a:gd name="connsiteX1" fmla="*/ 76200 w 3294253"/>
              <a:gd name="connsiteY1" fmla="*/ 1493123 h 3883618"/>
              <a:gd name="connsiteX2" fmla="*/ 255589 w 3294253"/>
              <a:gd name="connsiteY2" fmla="*/ 1124823 h 3883618"/>
              <a:gd name="connsiteX3" fmla="*/ 0 w 3294253"/>
              <a:gd name="connsiteY3" fmla="*/ 693023 h 3883618"/>
              <a:gd name="connsiteX4" fmla="*/ 128588 w 3294253"/>
              <a:gd name="connsiteY4" fmla="*/ 134223 h 3883618"/>
              <a:gd name="connsiteX5" fmla="*/ 495300 w 3294253"/>
              <a:gd name="connsiteY5" fmla="*/ 172323 h 3883618"/>
              <a:gd name="connsiteX6" fmla="*/ 1181100 w 3294253"/>
              <a:gd name="connsiteY6" fmla="*/ 19922 h 3883618"/>
              <a:gd name="connsiteX7" fmla="*/ 2451100 w 3294253"/>
              <a:gd name="connsiteY7" fmla="*/ 578722 h 3883618"/>
              <a:gd name="connsiteX8" fmla="*/ 2908300 w 3294253"/>
              <a:gd name="connsiteY8" fmla="*/ 858122 h 3883618"/>
              <a:gd name="connsiteX9" fmla="*/ 3265489 w 3294253"/>
              <a:gd name="connsiteY9" fmla="*/ 1264522 h 3883618"/>
              <a:gd name="connsiteX10" fmla="*/ 3278189 w 3294253"/>
              <a:gd name="connsiteY10" fmla="*/ 1518522 h 3883618"/>
              <a:gd name="connsiteX11" fmla="*/ 3238500 w 3294253"/>
              <a:gd name="connsiteY11" fmla="*/ 1848722 h 3883618"/>
              <a:gd name="connsiteX12" fmla="*/ 2901808 w 3294253"/>
              <a:gd name="connsiteY12" fmla="*/ 2528036 h 3883618"/>
              <a:gd name="connsiteX13" fmla="*/ 2693989 w 3294253"/>
              <a:gd name="connsiteY13" fmla="*/ 2953622 h 3883618"/>
              <a:gd name="connsiteX14" fmla="*/ 2668589 w 3294253"/>
              <a:gd name="connsiteY14" fmla="*/ 3131422 h 3883618"/>
              <a:gd name="connsiteX15" fmla="*/ 2478089 w 3294253"/>
              <a:gd name="connsiteY15" fmla="*/ 3309222 h 3883618"/>
              <a:gd name="connsiteX16" fmla="*/ 2197100 w 3294253"/>
              <a:gd name="connsiteY16" fmla="*/ 3652123 h 3883618"/>
              <a:gd name="connsiteX17" fmla="*/ 1855789 w 3294253"/>
              <a:gd name="connsiteY17" fmla="*/ 3880722 h 3883618"/>
              <a:gd name="connsiteX18" fmla="*/ 1562100 w 3294253"/>
              <a:gd name="connsiteY18" fmla="*/ 3753723 h 3883618"/>
              <a:gd name="connsiteX19" fmla="*/ 952500 w 3294253"/>
              <a:gd name="connsiteY19" fmla="*/ 3372723 h 3883618"/>
              <a:gd name="connsiteX20" fmla="*/ 534989 w 3294253"/>
              <a:gd name="connsiteY20" fmla="*/ 2991723 h 3883618"/>
              <a:gd name="connsiteX21" fmla="*/ 292100 w 3294253"/>
              <a:gd name="connsiteY21" fmla="*/ 2369423 h 3883618"/>
              <a:gd name="connsiteX22" fmla="*/ 279400 w 3294253"/>
              <a:gd name="connsiteY22" fmla="*/ 1823323 h 3883618"/>
              <a:gd name="connsiteX0" fmla="*/ 279400 w 3294253"/>
              <a:gd name="connsiteY0" fmla="*/ 1823323 h 3883618"/>
              <a:gd name="connsiteX1" fmla="*/ 76200 w 3294253"/>
              <a:gd name="connsiteY1" fmla="*/ 1493123 h 3883618"/>
              <a:gd name="connsiteX2" fmla="*/ 255589 w 3294253"/>
              <a:gd name="connsiteY2" fmla="*/ 1124823 h 3883618"/>
              <a:gd name="connsiteX3" fmla="*/ 0 w 3294253"/>
              <a:gd name="connsiteY3" fmla="*/ 693023 h 3883618"/>
              <a:gd name="connsiteX4" fmla="*/ 128588 w 3294253"/>
              <a:gd name="connsiteY4" fmla="*/ 134223 h 3883618"/>
              <a:gd name="connsiteX5" fmla="*/ 495300 w 3294253"/>
              <a:gd name="connsiteY5" fmla="*/ 172323 h 3883618"/>
              <a:gd name="connsiteX6" fmla="*/ 1181100 w 3294253"/>
              <a:gd name="connsiteY6" fmla="*/ 19922 h 3883618"/>
              <a:gd name="connsiteX7" fmla="*/ 2451100 w 3294253"/>
              <a:gd name="connsiteY7" fmla="*/ 578722 h 3883618"/>
              <a:gd name="connsiteX8" fmla="*/ 2908300 w 3294253"/>
              <a:gd name="connsiteY8" fmla="*/ 858122 h 3883618"/>
              <a:gd name="connsiteX9" fmla="*/ 3265489 w 3294253"/>
              <a:gd name="connsiteY9" fmla="*/ 1264522 h 3883618"/>
              <a:gd name="connsiteX10" fmla="*/ 3278189 w 3294253"/>
              <a:gd name="connsiteY10" fmla="*/ 1518522 h 3883618"/>
              <a:gd name="connsiteX11" fmla="*/ 3238500 w 3294253"/>
              <a:gd name="connsiteY11" fmla="*/ 1848722 h 3883618"/>
              <a:gd name="connsiteX12" fmla="*/ 2901808 w 3294253"/>
              <a:gd name="connsiteY12" fmla="*/ 2528036 h 3883618"/>
              <a:gd name="connsiteX13" fmla="*/ 2693989 w 3294253"/>
              <a:gd name="connsiteY13" fmla="*/ 2953622 h 3883618"/>
              <a:gd name="connsiteX14" fmla="*/ 2668589 w 3294253"/>
              <a:gd name="connsiteY14" fmla="*/ 3131422 h 3883618"/>
              <a:gd name="connsiteX15" fmla="*/ 2478089 w 3294253"/>
              <a:gd name="connsiteY15" fmla="*/ 3309222 h 3883618"/>
              <a:gd name="connsiteX16" fmla="*/ 2197100 w 3294253"/>
              <a:gd name="connsiteY16" fmla="*/ 3652123 h 3883618"/>
              <a:gd name="connsiteX17" fmla="*/ 1855789 w 3294253"/>
              <a:gd name="connsiteY17" fmla="*/ 3880722 h 3883618"/>
              <a:gd name="connsiteX18" fmla="*/ 1562100 w 3294253"/>
              <a:gd name="connsiteY18" fmla="*/ 3753723 h 3883618"/>
              <a:gd name="connsiteX19" fmla="*/ 952500 w 3294253"/>
              <a:gd name="connsiteY19" fmla="*/ 3372723 h 3883618"/>
              <a:gd name="connsiteX20" fmla="*/ 534989 w 3294253"/>
              <a:gd name="connsiteY20" fmla="*/ 2991723 h 3883618"/>
              <a:gd name="connsiteX21" fmla="*/ 292100 w 3294253"/>
              <a:gd name="connsiteY21" fmla="*/ 2369423 h 3883618"/>
              <a:gd name="connsiteX22" fmla="*/ 255589 w 3294253"/>
              <a:gd name="connsiteY22" fmla="*/ 2090022 h 3883618"/>
              <a:gd name="connsiteX23" fmla="*/ 279400 w 3294253"/>
              <a:gd name="connsiteY23" fmla="*/ 1823323 h 3883618"/>
              <a:gd name="connsiteX0" fmla="*/ 279400 w 3294253"/>
              <a:gd name="connsiteY0" fmla="*/ 1823323 h 3883618"/>
              <a:gd name="connsiteX1" fmla="*/ 76200 w 3294253"/>
              <a:gd name="connsiteY1" fmla="*/ 1493123 h 3883618"/>
              <a:gd name="connsiteX2" fmla="*/ 255589 w 3294253"/>
              <a:gd name="connsiteY2" fmla="*/ 1124823 h 3883618"/>
              <a:gd name="connsiteX3" fmla="*/ 0 w 3294253"/>
              <a:gd name="connsiteY3" fmla="*/ 693023 h 3883618"/>
              <a:gd name="connsiteX4" fmla="*/ 128588 w 3294253"/>
              <a:gd name="connsiteY4" fmla="*/ 134223 h 3883618"/>
              <a:gd name="connsiteX5" fmla="*/ 495300 w 3294253"/>
              <a:gd name="connsiteY5" fmla="*/ 172323 h 3883618"/>
              <a:gd name="connsiteX6" fmla="*/ 1181100 w 3294253"/>
              <a:gd name="connsiteY6" fmla="*/ 19922 h 3883618"/>
              <a:gd name="connsiteX7" fmla="*/ 2451100 w 3294253"/>
              <a:gd name="connsiteY7" fmla="*/ 578722 h 3883618"/>
              <a:gd name="connsiteX8" fmla="*/ 2908300 w 3294253"/>
              <a:gd name="connsiteY8" fmla="*/ 858122 h 3883618"/>
              <a:gd name="connsiteX9" fmla="*/ 3265489 w 3294253"/>
              <a:gd name="connsiteY9" fmla="*/ 1264522 h 3883618"/>
              <a:gd name="connsiteX10" fmla="*/ 3278189 w 3294253"/>
              <a:gd name="connsiteY10" fmla="*/ 1518522 h 3883618"/>
              <a:gd name="connsiteX11" fmla="*/ 3238500 w 3294253"/>
              <a:gd name="connsiteY11" fmla="*/ 1848722 h 3883618"/>
              <a:gd name="connsiteX12" fmla="*/ 2901808 w 3294253"/>
              <a:gd name="connsiteY12" fmla="*/ 2528036 h 3883618"/>
              <a:gd name="connsiteX13" fmla="*/ 2693989 w 3294253"/>
              <a:gd name="connsiteY13" fmla="*/ 2953622 h 3883618"/>
              <a:gd name="connsiteX14" fmla="*/ 2668589 w 3294253"/>
              <a:gd name="connsiteY14" fmla="*/ 3131422 h 3883618"/>
              <a:gd name="connsiteX15" fmla="*/ 2478089 w 3294253"/>
              <a:gd name="connsiteY15" fmla="*/ 3309222 h 3883618"/>
              <a:gd name="connsiteX16" fmla="*/ 2197100 w 3294253"/>
              <a:gd name="connsiteY16" fmla="*/ 3652123 h 3883618"/>
              <a:gd name="connsiteX17" fmla="*/ 1855789 w 3294253"/>
              <a:gd name="connsiteY17" fmla="*/ 3880722 h 3883618"/>
              <a:gd name="connsiteX18" fmla="*/ 1562100 w 3294253"/>
              <a:gd name="connsiteY18" fmla="*/ 3753723 h 3883618"/>
              <a:gd name="connsiteX19" fmla="*/ 952500 w 3294253"/>
              <a:gd name="connsiteY19" fmla="*/ 3372723 h 3883618"/>
              <a:gd name="connsiteX20" fmla="*/ 534989 w 3294253"/>
              <a:gd name="connsiteY20" fmla="*/ 2991723 h 3883618"/>
              <a:gd name="connsiteX21" fmla="*/ 292100 w 3294253"/>
              <a:gd name="connsiteY21" fmla="*/ 2445623 h 3883618"/>
              <a:gd name="connsiteX22" fmla="*/ 255589 w 3294253"/>
              <a:gd name="connsiteY22" fmla="*/ 2090022 h 3883618"/>
              <a:gd name="connsiteX23" fmla="*/ 279400 w 3294253"/>
              <a:gd name="connsiteY23" fmla="*/ 1823323 h 3883618"/>
              <a:gd name="connsiteX0" fmla="*/ 241300 w 3294253"/>
              <a:gd name="connsiteY0" fmla="*/ 1836023 h 3883618"/>
              <a:gd name="connsiteX1" fmla="*/ 76200 w 3294253"/>
              <a:gd name="connsiteY1" fmla="*/ 1493123 h 3883618"/>
              <a:gd name="connsiteX2" fmla="*/ 255589 w 3294253"/>
              <a:gd name="connsiteY2" fmla="*/ 1124823 h 3883618"/>
              <a:gd name="connsiteX3" fmla="*/ 0 w 3294253"/>
              <a:gd name="connsiteY3" fmla="*/ 693023 h 3883618"/>
              <a:gd name="connsiteX4" fmla="*/ 128588 w 3294253"/>
              <a:gd name="connsiteY4" fmla="*/ 134223 h 3883618"/>
              <a:gd name="connsiteX5" fmla="*/ 495300 w 3294253"/>
              <a:gd name="connsiteY5" fmla="*/ 172323 h 3883618"/>
              <a:gd name="connsiteX6" fmla="*/ 1181100 w 3294253"/>
              <a:gd name="connsiteY6" fmla="*/ 19922 h 3883618"/>
              <a:gd name="connsiteX7" fmla="*/ 2451100 w 3294253"/>
              <a:gd name="connsiteY7" fmla="*/ 578722 h 3883618"/>
              <a:gd name="connsiteX8" fmla="*/ 2908300 w 3294253"/>
              <a:gd name="connsiteY8" fmla="*/ 858122 h 3883618"/>
              <a:gd name="connsiteX9" fmla="*/ 3265489 w 3294253"/>
              <a:gd name="connsiteY9" fmla="*/ 1264522 h 3883618"/>
              <a:gd name="connsiteX10" fmla="*/ 3278189 w 3294253"/>
              <a:gd name="connsiteY10" fmla="*/ 1518522 h 3883618"/>
              <a:gd name="connsiteX11" fmla="*/ 3238500 w 3294253"/>
              <a:gd name="connsiteY11" fmla="*/ 1848722 h 3883618"/>
              <a:gd name="connsiteX12" fmla="*/ 2901808 w 3294253"/>
              <a:gd name="connsiteY12" fmla="*/ 2528036 h 3883618"/>
              <a:gd name="connsiteX13" fmla="*/ 2693989 w 3294253"/>
              <a:gd name="connsiteY13" fmla="*/ 2953622 h 3883618"/>
              <a:gd name="connsiteX14" fmla="*/ 2668589 w 3294253"/>
              <a:gd name="connsiteY14" fmla="*/ 3131422 h 3883618"/>
              <a:gd name="connsiteX15" fmla="*/ 2478089 w 3294253"/>
              <a:gd name="connsiteY15" fmla="*/ 3309222 h 3883618"/>
              <a:gd name="connsiteX16" fmla="*/ 2197100 w 3294253"/>
              <a:gd name="connsiteY16" fmla="*/ 3652123 h 3883618"/>
              <a:gd name="connsiteX17" fmla="*/ 1855789 w 3294253"/>
              <a:gd name="connsiteY17" fmla="*/ 3880722 h 3883618"/>
              <a:gd name="connsiteX18" fmla="*/ 1562100 w 3294253"/>
              <a:gd name="connsiteY18" fmla="*/ 3753723 h 3883618"/>
              <a:gd name="connsiteX19" fmla="*/ 952500 w 3294253"/>
              <a:gd name="connsiteY19" fmla="*/ 3372723 h 3883618"/>
              <a:gd name="connsiteX20" fmla="*/ 534989 w 3294253"/>
              <a:gd name="connsiteY20" fmla="*/ 2991723 h 3883618"/>
              <a:gd name="connsiteX21" fmla="*/ 292100 w 3294253"/>
              <a:gd name="connsiteY21" fmla="*/ 2445623 h 3883618"/>
              <a:gd name="connsiteX22" fmla="*/ 255589 w 3294253"/>
              <a:gd name="connsiteY22" fmla="*/ 2090022 h 3883618"/>
              <a:gd name="connsiteX23" fmla="*/ 241300 w 3294253"/>
              <a:gd name="connsiteY23" fmla="*/ 1836023 h 388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4253" h="3883618">
                <a:moveTo>
                  <a:pt x="241300" y="1836023"/>
                </a:moveTo>
                <a:cubicBezTo>
                  <a:pt x="204788" y="1712198"/>
                  <a:pt x="73819" y="1611656"/>
                  <a:pt x="76200" y="1493123"/>
                </a:cubicBezTo>
                <a:cubicBezTo>
                  <a:pt x="78581" y="1374590"/>
                  <a:pt x="287339" y="1262406"/>
                  <a:pt x="255589" y="1124823"/>
                </a:cubicBezTo>
                <a:cubicBezTo>
                  <a:pt x="223839" y="987240"/>
                  <a:pt x="16934" y="841190"/>
                  <a:pt x="0" y="693023"/>
                </a:cubicBezTo>
                <a:cubicBezTo>
                  <a:pt x="4498" y="510990"/>
                  <a:pt x="90488" y="210423"/>
                  <a:pt x="128588" y="134223"/>
                </a:cubicBezTo>
                <a:cubicBezTo>
                  <a:pt x="166688" y="58023"/>
                  <a:pt x="360098" y="231590"/>
                  <a:pt x="495300" y="172323"/>
                </a:cubicBezTo>
                <a:cubicBezTo>
                  <a:pt x="622300" y="70723"/>
                  <a:pt x="855133" y="-47811"/>
                  <a:pt x="1181100" y="19922"/>
                </a:cubicBezTo>
                <a:cubicBezTo>
                  <a:pt x="1507067" y="87655"/>
                  <a:pt x="2353733" y="489822"/>
                  <a:pt x="2451100" y="578722"/>
                </a:cubicBezTo>
                <a:cubicBezTo>
                  <a:pt x="2548467" y="667622"/>
                  <a:pt x="2772569" y="743822"/>
                  <a:pt x="2908300" y="858122"/>
                </a:cubicBezTo>
                <a:cubicBezTo>
                  <a:pt x="3044031" y="972422"/>
                  <a:pt x="3212308" y="1150222"/>
                  <a:pt x="3265489" y="1264522"/>
                </a:cubicBezTo>
                <a:cubicBezTo>
                  <a:pt x="3318670" y="1378822"/>
                  <a:pt x="3282687" y="1421155"/>
                  <a:pt x="3278189" y="1518522"/>
                </a:cubicBezTo>
                <a:cubicBezTo>
                  <a:pt x="3273691" y="1615889"/>
                  <a:pt x="3292763" y="1684703"/>
                  <a:pt x="3238500" y="1848722"/>
                </a:cubicBezTo>
                <a:cubicBezTo>
                  <a:pt x="3238500" y="2222598"/>
                  <a:pt x="3166178" y="2263666"/>
                  <a:pt x="2901808" y="2528036"/>
                </a:cubicBezTo>
                <a:cubicBezTo>
                  <a:pt x="2762373" y="2705836"/>
                  <a:pt x="2694759" y="2899624"/>
                  <a:pt x="2693989" y="2953622"/>
                </a:cubicBezTo>
                <a:cubicBezTo>
                  <a:pt x="2693219" y="3007620"/>
                  <a:pt x="2693989" y="3065805"/>
                  <a:pt x="2668589" y="3131422"/>
                </a:cubicBezTo>
                <a:cubicBezTo>
                  <a:pt x="2643189" y="3197039"/>
                  <a:pt x="2537621" y="3213972"/>
                  <a:pt x="2478089" y="3309222"/>
                </a:cubicBezTo>
                <a:cubicBezTo>
                  <a:pt x="2297138" y="3297603"/>
                  <a:pt x="2300817" y="3556873"/>
                  <a:pt x="2197100" y="3652123"/>
                </a:cubicBezTo>
                <a:cubicBezTo>
                  <a:pt x="2093383" y="3747373"/>
                  <a:pt x="1961622" y="3863789"/>
                  <a:pt x="1855789" y="3880722"/>
                </a:cubicBezTo>
                <a:cubicBezTo>
                  <a:pt x="1749956" y="3897655"/>
                  <a:pt x="1712648" y="3838389"/>
                  <a:pt x="1562100" y="3753723"/>
                </a:cubicBezTo>
                <a:cubicBezTo>
                  <a:pt x="1411552" y="3669057"/>
                  <a:pt x="1123685" y="3482790"/>
                  <a:pt x="952500" y="3372723"/>
                </a:cubicBezTo>
                <a:cubicBezTo>
                  <a:pt x="781315" y="3262656"/>
                  <a:pt x="645056" y="3158940"/>
                  <a:pt x="534989" y="2991723"/>
                </a:cubicBezTo>
                <a:cubicBezTo>
                  <a:pt x="424922" y="2824506"/>
                  <a:pt x="332317" y="2595907"/>
                  <a:pt x="292100" y="2445623"/>
                </a:cubicBezTo>
                <a:cubicBezTo>
                  <a:pt x="292630" y="2352489"/>
                  <a:pt x="255059" y="2183156"/>
                  <a:pt x="255589" y="2090022"/>
                </a:cubicBezTo>
                <a:lnTo>
                  <a:pt x="241300" y="1836023"/>
                </a:lnTo>
                <a:close/>
              </a:path>
            </a:pathLst>
          </a:cu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581400" y="3200400"/>
            <a:ext cx="3810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7062" y="184297"/>
            <a:ext cx="8291211" cy="830997"/>
          </a:xfrm>
          <a:prstGeom prst="rect">
            <a:avLst/>
          </a:prstGeom>
        </p:spPr>
        <p:txBody>
          <a:bodyPr wrap="square">
            <a:spAutoFit/>
          </a:bodyPr>
          <a:lstStyle/>
          <a:p>
            <a:r>
              <a:rPr lang="en-US" sz="4800" b="1" dirty="0" smtClean="0">
                <a:effectLst>
                  <a:outerShdw blurRad="38100" dist="38100" dir="2700000" algn="tl">
                    <a:srgbClr val="000000">
                      <a:alpha val="43137"/>
                    </a:srgbClr>
                  </a:outerShdw>
                </a:effectLst>
              </a:rPr>
              <a:t>Better access to jobs by car…</a:t>
            </a:r>
          </a:p>
        </p:txBody>
      </p:sp>
      <p:pic>
        <p:nvPicPr>
          <p:cNvPr id="13"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4617" y="6338779"/>
            <a:ext cx="899113" cy="39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6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C:\Documents and Settings\DAVIDDO\Desktop\EmoryFocused.jpg"/>
          <p:cNvPicPr>
            <a:picLocks noChangeAspect="1" noChangeArrowheads="1"/>
          </p:cNvPicPr>
          <p:nvPr/>
        </p:nvPicPr>
        <p:blipFill>
          <a:blip r:embed="rId3" cstate="print"/>
          <a:srcRect/>
          <a:stretch>
            <a:fillRect/>
          </a:stretch>
        </p:blipFill>
        <p:spPr bwMode="auto">
          <a:xfrm>
            <a:off x="0" y="0"/>
            <a:ext cx="7467600" cy="6870245"/>
          </a:xfrm>
          <a:prstGeom prst="rect">
            <a:avLst/>
          </a:prstGeom>
          <a:noFill/>
        </p:spPr>
      </p:pic>
      <p:sp>
        <p:nvSpPr>
          <p:cNvPr id="5" name="Rectangle 4"/>
          <p:cNvSpPr/>
          <p:nvPr/>
        </p:nvSpPr>
        <p:spPr>
          <a:xfrm>
            <a:off x="230219" y="184297"/>
            <a:ext cx="8291211" cy="830997"/>
          </a:xfrm>
          <a:prstGeom prst="rect">
            <a:avLst/>
          </a:prstGeom>
        </p:spPr>
        <p:txBody>
          <a:bodyPr wrap="square">
            <a:spAutoFit/>
          </a:bodyPr>
          <a:lstStyle/>
          <a:p>
            <a:r>
              <a:rPr lang="en-US" sz="4800" b="1" dirty="0" smtClean="0">
                <a:effectLst>
                  <a:outerShdw blurRad="38100" dist="38100" dir="2700000" algn="tl">
                    <a:srgbClr val="000000">
                      <a:alpha val="43137"/>
                    </a:srgbClr>
                  </a:outerShdw>
                </a:effectLst>
              </a:rPr>
              <a:t>…or by transit</a:t>
            </a:r>
          </a:p>
        </p:txBody>
      </p:sp>
      <p:sp>
        <p:nvSpPr>
          <p:cNvPr id="4" name="TextBox 3"/>
          <p:cNvSpPr txBox="1"/>
          <p:nvPr/>
        </p:nvSpPr>
        <p:spPr>
          <a:xfrm>
            <a:off x="6629400" y="1440665"/>
            <a:ext cx="2514600" cy="923330"/>
          </a:xfrm>
          <a:prstGeom prst="rect">
            <a:avLst/>
          </a:prstGeom>
          <a:solidFill>
            <a:schemeClr val="bg1"/>
          </a:solidFill>
        </p:spPr>
        <p:txBody>
          <a:bodyPr wrap="square" rtlCol="0">
            <a:spAutoFit/>
          </a:bodyPr>
          <a:lstStyle/>
          <a:p>
            <a:r>
              <a:rPr lang="en-US" b="1" dirty="0" smtClean="0"/>
              <a:t>45 Minute Transit Travel Shed from Emory/CDC</a:t>
            </a:r>
          </a:p>
          <a:p>
            <a:r>
              <a:rPr lang="en-US" b="1" dirty="0" smtClean="0"/>
              <a:t>223,000 more workers</a:t>
            </a:r>
          </a:p>
        </p:txBody>
      </p:sp>
      <p:sp>
        <p:nvSpPr>
          <p:cNvPr id="6" name="Freeform 5"/>
          <p:cNvSpPr/>
          <p:nvPr/>
        </p:nvSpPr>
        <p:spPr>
          <a:xfrm>
            <a:off x="2705099" y="1955801"/>
            <a:ext cx="2027818" cy="2412060"/>
          </a:xfrm>
          <a:custGeom>
            <a:avLst/>
            <a:gdLst>
              <a:gd name="connsiteX0" fmla="*/ 0 w 3905803"/>
              <a:gd name="connsiteY0" fmla="*/ 2381250 h 4762499"/>
              <a:gd name="connsiteX1" fmla="*/ 442874 w 3905803"/>
              <a:gd name="connsiteY1" fmla="*/ 871220 h 4762499"/>
              <a:gd name="connsiteX2" fmla="*/ 1952906 w 3905803"/>
              <a:gd name="connsiteY2" fmla="*/ 3 h 4762499"/>
              <a:gd name="connsiteX3" fmla="*/ 3462935 w 3905803"/>
              <a:gd name="connsiteY3" fmla="*/ 871226 h 4762499"/>
              <a:gd name="connsiteX4" fmla="*/ 3905805 w 3905803"/>
              <a:gd name="connsiteY4" fmla="*/ 2381257 h 4762499"/>
              <a:gd name="connsiteX5" fmla="*/ 3462933 w 3905803"/>
              <a:gd name="connsiteY5" fmla="*/ 3891288 h 4762499"/>
              <a:gd name="connsiteX6" fmla="*/ 1952902 w 3905803"/>
              <a:gd name="connsiteY6" fmla="*/ 4762507 h 4762499"/>
              <a:gd name="connsiteX7" fmla="*/ 442872 w 3905803"/>
              <a:gd name="connsiteY7" fmla="*/ 3891286 h 4762499"/>
              <a:gd name="connsiteX8" fmla="*/ 1 w 3905803"/>
              <a:gd name="connsiteY8" fmla="*/ 2381255 h 4762499"/>
              <a:gd name="connsiteX9" fmla="*/ 0 w 3905803"/>
              <a:gd name="connsiteY9" fmla="*/ 2381250 h 4762499"/>
              <a:gd name="connsiteX0" fmla="*/ 0 w 3905806"/>
              <a:gd name="connsiteY0" fmla="*/ 2381248 h 4530179"/>
              <a:gd name="connsiteX1" fmla="*/ 442874 w 3905806"/>
              <a:gd name="connsiteY1" fmla="*/ 871218 h 4530179"/>
              <a:gd name="connsiteX2" fmla="*/ 1952906 w 3905806"/>
              <a:gd name="connsiteY2" fmla="*/ 1 h 4530179"/>
              <a:gd name="connsiteX3" fmla="*/ 3462935 w 3905806"/>
              <a:gd name="connsiteY3" fmla="*/ 871224 h 4530179"/>
              <a:gd name="connsiteX4" fmla="*/ 3905805 w 3905806"/>
              <a:gd name="connsiteY4" fmla="*/ 2381255 h 4530179"/>
              <a:gd name="connsiteX5" fmla="*/ 3462933 w 3905806"/>
              <a:gd name="connsiteY5" fmla="*/ 3891286 h 4530179"/>
              <a:gd name="connsiteX6" fmla="*/ 1952900 w 3905806"/>
              <a:gd name="connsiteY6" fmla="*/ 4530178 h 4530179"/>
              <a:gd name="connsiteX7" fmla="*/ 442872 w 3905806"/>
              <a:gd name="connsiteY7" fmla="*/ 3891284 h 4530179"/>
              <a:gd name="connsiteX8" fmla="*/ 1 w 3905806"/>
              <a:gd name="connsiteY8" fmla="*/ 2381253 h 4530179"/>
              <a:gd name="connsiteX9" fmla="*/ 0 w 3905806"/>
              <a:gd name="connsiteY9" fmla="*/ 2381248 h 4530179"/>
              <a:gd name="connsiteX0" fmla="*/ 0 w 3905806"/>
              <a:gd name="connsiteY0" fmla="*/ 2381250 h 5333613"/>
              <a:gd name="connsiteX1" fmla="*/ 442874 w 3905806"/>
              <a:gd name="connsiteY1" fmla="*/ 871220 h 5333613"/>
              <a:gd name="connsiteX2" fmla="*/ 1952906 w 3905806"/>
              <a:gd name="connsiteY2" fmla="*/ 3 h 5333613"/>
              <a:gd name="connsiteX3" fmla="*/ 3462935 w 3905806"/>
              <a:gd name="connsiteY3" fmla="*/ 871226 h 5333613"/>
              <a:gd name="connsiteX4" fmla="*/ 3905805 w 3905806"/>
              <a:gd name="connsiteY4" fmla="*/ 2381257 h 5333613"/>
              <a:gd name="connsiteX5" fmla="*/ 3462933 w 3905806"/>
              <a:gd name="connsiteY5" fmla="*/ 3891288 h 5333613"/>
              <a:gd name="connsiteX6" fmla="*/ 1952900 w 3905806"/>
              <a:gd name="connsiteY6" fmla="*/ 4530180 h 5333613"/>
              <a:gd name="connsiteX7" fmla="*/ 1336195 w 3905806"/>
              <a:gd name="connsiteY7" fmla="*/ 5227132 h 5333613"/>
              <a:gd name="connsiteX8" fmla="*/ 442872 w 3905806"/>
              <a:gd name="connsiteY8" fmla="*/ 3891286 h 5333613"/>
              <a:gd name="connsiteX9" fmla="*/ 1 w 3905806"/>
              <a:gd name="connsiteY9" fmla="*/ 2381255 h 5333613"/>
              <a:gd name="connsiteX10" fmla="*/ 0 w 3905806"/>
              <a:gd name="connsiteY10" fmla="*/ 2381250 h 5333613"/>
              <a:gd name="connsiteX0" fmla="*/ 0 w 3905806"/>
              <a:gd name="connsiteY0" fmla="*/ 2381248 h 5391692"/>
              <a:gd name="connsiteX1" fmla="*/ 442874 w 3905806"/>
              <a:gd name="connsiteY1" fmla="*/ 871218 h 5391692"/>
              <a:gd name="connsiteX2" fmla="*/ 1952906 w 3905806"/>
              <a:gd name="connsiteY2" fmla="*/ 1 h 5391692"/>
              <a:gd name="connsiteX3" fmla="*/ 3462935 w 3905806"/>
              <a:gd name="connsiteY3" fmla="*/ 871224 h 5391692"/>
              <a:gd name="connsiteX4" fmla="*/ 3905805 w 3905806"/>
              <a:gd name="connsiteY4" fmla="*/ 2381255 h 5391692"/>
              <a:gd name="connsiteX5" fmla="*/ 3462933 w 3905806"/>
              <a:gd name="connsiteY5" fmla="*/ 3891286 h 5391692"/>
              <a:gd name="connsiteX6" fmla="*/ 1952900 w 3905806"/>
              <a:gd name="connsiteY6" fmla="*/ 4530178 h 5391692"/>
              <a:gd name="connsiteX7" fmla="*/ 1747332 w 3905806"/>
              <a:gd name="connsiteY7" fmla="*/ 4878655 h 5391692"/>
              <a:gd name="connsiteX8" fmla="*/ 1336195 w 3905806"/>
              <a:gd name="connsiteY8" fmla="*/ 5227130 h 5391692"/>
              <a:gd name="connsiteX9" fmla="*/ 442872 w 3905806"/>
              <a:gd name="connsiteY9" fmla="*/ 3891284 h 5391692"/>
              <a:gd name="connsiteX10" fmla="*/ 1 w 3905806"/>
              <a:gd name="connsiteY10" fmla="*/ 2381253 h 5391692"/>
              <a:gd name="connsiteX11" fmla="*/ 0 w 3905806"/>
              <a:gd name="connsiteY11" fmla="*/ 2381248 h 5391692"/>
              <a:gd name="connsiteX0" fmla="*/ 0 w 3905806"/>
              <a:gd name="connsiteY0" fmla="*/ 2381250 h 5391694"/>
              <a:gd name="connsiteX1" fmla="*/ 442874 w 3905806"/>
              <a:gd name="connsiteY1" fmla="*/ 871220 h 5391694"/>
              <a:gd name="connsiteX2" fmla="*/ 1952906 w 3905806"/>
              <a:gd name="connsiteY2" fmla="*/ 3 h 5391694"/>
              <a:gd name="connsiteX3" fmla="*/ 3462935 w 3905806"/>
              <a:gd name="connsiteY3" fmla="*/ 871226 h 5391694"/>
              <a:gd name="connsiteX4" fmla="*/ 3905805 w 3905806"/>
              <a:gd name="connsiteY4" fmla="*/ 2381257 h 5391694"/>
              <a:gd name="connsiteX5" fmla="*/ 3462933 w 3905806"/>
              <a:gd name="connsiteY5" fmla="*/ 3891288 h 5391694"/>
              <a:gd name="connsiteX6" fmla="*/ 1952900 w 3905806"/>
              <a:gd name="connsiteY6" fmla="*/ 4530181 h 5391694"/>
              <a:gd name="connsiteX7" fmla="*/ 1747332 w 3905806"/>
              <a:gd name="connsiteY7" fmla="*/ 4878657 h 5391694"/>
              <a:gd name="connsiteX8" fmla="*/ 1336195 w 3905806"/>
              <a:gd name="connsiteY8" fmla="*/ 5227132 h 5391694"/>
              <a:gd name="connsiteX9" fmla="*/ 442872 w 3905806"/>
              <a:gd name="connsiteY9" fmla="*/ 3891286 h 5391694"/>
              <a:gd name="connsiteX10" fmla="*/ 1 w 3905806"/>
              <a:gd name="connsiteY10" fmla="*/ 2381255 h 5391694"/>
              <a:gd name="connsiteX11" fmla="*/ 0 w 3905806"/>
              <a:gd name="connsiteY11" fmla="*/ 2381250 h 5391694"/>
              <a:gd name="connsiteX0" fmla="*/ 0 w 3905806"/>
              <a:gd name="connsiteY0" fmla="*/ 2381248 h 5391692"/>
              <a:gd name="connsiteX1" fmla="*/ 442874 w 3905806"/>
              <a:gd name="connsiteY1" fmla="*/ 871218 h 5391692"/>
              <a:gd name="connsiteX2" fmla="*/ 1952906 w 3905806"/>
              <a:gd name="connsiteY2" fmla="*/ 1 h 5391692"/>
              <a:gd name="connsiteX3" fmla="*/ 3462935 w 3905806"/>
              <a:gd name="connsiteY3" fmla="*/ 871224 h 5391692"/>
              <a:gd name="connsiteX4" fmla="*/ 3905805 w 3905806"/>
              <a:gd name="connsiteY4" fmla="*/ 2381255 h 5391692"/>
              <a:gd name="connsiteX5" fmla="*/ 3462933 w 3905806"/>
              <a:gd name="connsiteY5" fmla="*/ 3891286 h 5391692"/>
              <a:gd name="connsiteX6" fmla="*/ 1952900 w 3905806"/>
              <a:gd name="connsiteY6" fmla="*/ 4530179 h 5391692"/>
              <a:gd name="connsiteX7" fmla="*/ 1747332 w 3905806"/>
              <a:gd name="connsiteY7" fmla="*/ 4878655 h 5391692"/>
              <a:gd name="connsiteX8" fmla="*/ 1336195 w 3905806"/>
              <a:gd name="connsiteY8" fmla="*/ 5227130 h 5391692"/>
              <a:gd name="connsiteX9" fmla="*/ 442872 w 3905806"/>
              <a:gd name="connsiteY9" fmla="*/ 3891284 h 5391692"/>
              <a:gd name="connsiteX10" fmla="*/ 1 w 3905806"/>
              <a:gd name="connsiteY10" fmla="*/ 2381253 h 5391692"/>
              <a:gd name="connsiteX11" fmla="*/ 0 w 3905806"/>
              <a:gd name="connsiteY11" fmla="*/ 2381248 h 5391692"/>
              <a:gd name="connsiteX0" fmla="*/ 0 w 3905806"/>
              <a:gd name="connsiteY0" fmla="*/ 2381250 h 5391694"/>
              <a:gd name="connsiteX1" fmla="*/ 442874 w 3905806"/>
              <a:gd name="connsiteY1" fmla="*/ 871220 h 5391694"/>
              <a:gd name="connsiteX2" fmla="*/ 1952906 w 3905806"/>
              <a:gd name="connsiteY2" fmla="*/ 3 h 5391694"/>
              <a:gd name="connsiteX3" fmla="*/ 3462935 w 3905806"/>
              <a:gd name="connsiteY3" fmla="*/ 871226 h 5391694"/>
              <a:gd name="connsiteX4" fmla="*/ 3905805 w 3905806"/>
              <a:gd name="connsiteY4" fmla="*/ 2381257 h 5391694"/>
              <a:gd name="connsiteX5" fmla="*/ 3462933 w 3905806"/>
              <a:gd name="connsiteY5" fmla="*/ 3891288 h 5391694"/>
              <a:gd name="connsiteX6" fmla="*/ 1952900 w 3905806"/>
              <a:gd name="connsiteY6" fmla="*/ 4530181 h 5391694"/>
              <a:gd name="connsiteX7" fmla="*/ 1747332 w 3905806"/>
              <a:gd name="connsiteY7" fmla="*/ 4878657 h 5391694"/>
              <a:gd name="connsiteX8" fmla="*/ 1336195 w 3905806"/>
              <a:gd name="connsiteY8" fmla="*/ 5227132 h 5391694"/>
              <a:gd name="connsiteX9" fmla="*/ 442872 w 3905806"/>
              <a:gd name="connsiteY9" fmla="*/ 3891286 h 5391694"/>
              <a:gd name="connsiteX10" fmla="*/ 1 w 3905806"/>
              <a:gd name="connsiteY10" fmla="*/ 2381255 h 5391694"/>
              <a:gd name="connsiteX11" fmla="*/ 0 w 3905806"/>
              <a:gd name="connsiteY11" fmla="*/ 2381250 h 5391694"/>
              <a:gd name="connsiteX0" fmla="*/ 0 w 3905806"/>
              <a:gd name="connsiteY0" fmla="*/ 2381248 h 5323929"/>
              <a:gd name="connsiteX1" fmla="*/ 442874 w 3905806"/>
              <a:gd name="connsiteY1" fmla="*/ 871218 h 5323929"/>
              <a:gd name="connsiteX2" fmla="*/ 1952906 w 3905806"/>
              <a:gd name="connsiteY2" fmla="*/ 1 h 5323929"/>
              <a:gd name="connsiteX3" fmla="*/ 3462935 w 3905806"/>
              <a:gd name="connsiteY3" fmla="*/ 871224 h 5323929"/>
              <a:gd name="connsiteX4" fmla="*/ 3905805 w 3905806"/>
              <a:gd name="connsiteY4" fmla="*/ 2381255 h 5323929"/>
              <a:gd name="connsiteX5" fmla="*/ 3462933 w 3905806"/>
              <a:gd name="connsiteY5" fmla="*/ 3891286 h 5323929"/>
              <a:gd name="connsiteX6" fmla="*/ 1952900 w 3905806"/>
              <a:gd name="connsiteY6" fmla="*/ 4530179 h 5323929"/>
              <a:gd name="connsiteX7" fmla="*/ 1747332 w 3905806"/>
              <a:gd name="connsiteY7" fmla="*/ 4878655 h 5323929"/>
              <a:gd name="connsiteX8" fmla="*/ 1336195 w 3905806"/>
              <a:gd name="connsiteY8" fmla="*/ 5227130 h 5323929"/>
              <a:gd name="connsiteX9" fmla="*/ 1130626 w 3905806"/>
              <a:gd name="connsiteY9" fmla="*/ 4297861 h 5323929"/>
              <a:gd name="connsiteX10" fmla="*/ 442872 w 3905806"/>
              <a:gd name="connsiteY10" fmla="*/ 3891284 h 5323929"/>
              <a:gd name="connsiteX11" fmla="*/ 1 w 3905806"/>
              <a:gd name="connsiteY11" fmla="*/ 2381253 h 5323929"/>
              <a:gd name="connsiteX12" fmla="*/ 0 w 3905806"/>
              <a:gd name="connsiteY12" fmla="*/ 2381248 h 5323929"/>
              <a:gd name="connsiteX0" fmla="*/ 0 w 3905806"/>
              <a:gd name="connsiteY0" fmla="*/ 2381250 h 5323931"/>
              <a:gd name="connsiteX1" fmla="*/ 442874 w 3905806"/>
              <a:gd name="connsiteY1" fmla="*/ 871220 h 5323931"/>
              <a:gd name="connsiteX2" fmla="*/ 1952906 w 3905806"/>
              <a:gd name="connsiteY2" fmla="*/ 3 h 5323931"/>
              <a:gd name="connsiteX3" fmla="*/ 3462935 w 3905806"/>
              <a:gd name="connsiteY3" fmla="*/ 871226 h 5323931"/>
              <a:gd name="connsiteX4" fmla="*/ 3905805 w 3905806"/>
              <a:gd name="connsiteY4" fmla="*/ 2381257 h 5323931"/>
              <a:gd name="connsiteX5" fmla="*/ 3462933 w 3905806"/>
              <a:gd name="connsiteY5" fmla="*/ 3891288 h 5323931"/>
              <a:gd name="connsiteX6" fmla="*/ 1952900 w 3905806"/>
              <a:gd name="connsiteY6" fmla="*/ 4530181 h 5323931"/>
              <a:gd name="connsiteX7" fmla="*/ 1747332 w 3905806"/>
              <a:gd name="connsiteY7" fmla="*/ 4878657 h 5323931"/>
              <a:gd name="connsiteX8" fmla="*/ 1336195 w 3905806"/>
              <a:gd name="connsiteY8" fmla="*/ 5227132 h 5323931"/>
              <a:gd name="connsiteX9" fmla="*/ 1130626 w 3905806"/>
              <a:gd name="connsiteY9" fmla="*/ 4297863 h 5323931"/>
              <a:gd name="connsiteX10" fmla="*/ 1438979 w 3905806"/>
              <a:gd name="connsiteY10" fmla="*/ 3949389 h 5323931"/>
              <a:gd name="connsiteX11" fmla="*/ 1 w 3905806"/>
              <a:gd name="connsiteY11" fmla="*/ 2381255 h 5323931"/>
              <a:gd name="connsiteX12" fmla="*/ 0 w 3905806"/>
              <a:gd name="connsiteY12" fmla="*/ 2381250 h 5323931"/>
              <a:gd name="connsiteX0" fmla="*/ 1233409 w 3905805"/>
              <a:gd name="connsiteY0" fmla="*/ 2671644 h 5323929"/>
              <a:gd name="connsiteX1" fmla="*/ 442873 w 3905805"/>
              <a:gd name="connsiteY1" fmla="*/ 871218 h 5323929"/>
              <a:gd name="connsiteX2" fmla="*/ 1952905 w 3905805"/>
              <a:gd name="connsiteY2" fmla="*/ 1 h 5323929"/>
              <a:gd name="connsiteX3" fmla="*/ 3462934 w 3905805"/>
              <a:gd name="connsiteY3" fmla="*/ 871224 h 5323929"/>
              <a:gd name="connsiteX4" fmla="*/ 3905804 w 3905805"/>
              <a:gd name="connsiteY4" fmla="*/ 2381255 h 5323929"/>
              <a:gd name="connsiteX5" fmla="*/ 3462932 w 3905805"/>
              <a:gd name="connsiteY5" fmla="*/ 3891286 h 5323929"/>
              <a:gd name="connsiteX6" fmla="*/ 1952899 w 3905805"/>
              <a:gd name="connsiteY6" fmla="*/ 4530179 h 5323929"/>
              <a:gd name="connsiteX7" fmla="*/ 1747331 w 3905805"/>
              <a:gd name="connsiteY7" fmla="*/ 4878655 h 5323929"/>
              <a:gd name="connsiteX8" fmla="*/ 1336194 w 3905805"/>
              <a:gd name="connsiteY8" fmla="*/ 5227130 h 5323929"/>
              <a:gd name="connsiteX9" fmla="*/ 1130625 w 3905805"/>
              <a:gd name="connsiteY9" fmla="*/ 4297861 h 5323929"/>
              <a:gd name="connsiteX10" fmla="*/ 1438978 w 3905805"/>
              <a:gd name="connsiteY10" fmla="*/ 3949387 h 5323929"/>
              <a:gd name="connsiteX11" fmla="*/ 0 w 3905805"/>
              <a:gd name="connsiteY11" fmla="*/ 2381253 h 5323929"/>
              <a:gd name="connsiteX12" fmla="*/ 1233409 w 3905805"/>
              <a:gd name="connsiteY12" fmla="*/ 2671644 h 5323929"/>
              <a:gd name="connsiteX0" fmla="*/ 1076904 w 3749300"/>
              <a:gd name="connsiteY0" fmla="*/ 2671646 h 5323931"/>
              <a:gd name="connsiteX1" fmla="*/ 286368 w 3749300"/>
              <a:gd name="connsiteY1" fmla="*/ 871220 h 5323931"/>
              <a:gd name="connsiteX2" fmla="*/ 1796400 w 3749300"/>
              <a:gd name="connsiteY2" fmla="*/ 3 h 5323931"/>
              <a:gd name="connsiteX3" fmla="*/ 3306429 w 3749300"/>
              <a:gd name="connsiteY3" fmla="*/ 871226 h 5323931"/>
              <a:gd name="connsiteX4" fmla="*/ 3749299 w 3749300"/>
              <a:gd name="connsiteY4" fmla="*/ 2381257 h 5323931"/>
              <a:gd name="connsiteX5" fmla="*/ 3306427 w 3749300"/>
              <a:gd name="connsiteY5" fmla="*/ 3891288 h 5323931"/>
              <a:gd name="connsiteX6" fmla="*/ 1796394 w 3749300"/>
              <a:gd name="connsiteY6" fmla="*/ 4530181 h 5323931"/>
              <a:gd name="connsiteX7" fmla="*/ 1590826 w 3749300"/>
              <a:gd name="connsiteY7" fmla="*/ 4878657 h 5323931"/>
              <a:gd name="connsiteX8" fmla="*/ 1179689 w 3749300"/>
              <a:gd name="connsiteY8" fmla="*/ 5227132 h 5323931"/>
              <a:gd name="connsiteX9" fmla="*/ 974120 w 3749300"/>
              <a:gd name="connsiteY9" fmla="*/ 4297863 h 5323931"/>
              <a:gd name="connsiteX10" fmla="*/ 1282473 w 3749300"/>
              <a:gd name="connsiteY10" fmla="*/ 3949389 h 5323931"/>
              <a:gd name="connsiteX11" fmla="*/ 871335 w 3749300"/>
              <a:gd name="connsiteY11" fmla="*/ 3368596 h 5323931"/>
              <a:gd name="connsiteX12" fmla="*/ 1076904 w 3749300"/>
              <a:gd name="connsiteY12" fmla="*/ 2671646 h 5323931"/>
              <a:gd name="connsiteX0" fmla="*/ 205568 w 2877964"/>
              <a:gd name="connsiteY0" fmla="*/ 2874914 h 5527199"/>
              <a:gd name="connsiteX1" fmla="*/ 616705 w 2877964"/>
              <a:gd name="connsiteY1" fmla="*/ 2294122 h 5527199"/>
              <a:gd name="connsiteX2" fmla="*/ 925064 w 2877964"/>
              <a:gd name="connsiteY2" fmla="*/ 203271 h 5527199"/>
              <a:gd name="connsiteX3" fmla="*/ 2435093 w 2877964"/>
              <a:gd name="connsiteY3" fmla="*/ 1074494 h 5527199"/>
              <a:gd name="connsiteX4" fmla="*/ 2877963 w 2877964"/>
              <a:gd name="connsiteY4" fmla="*/ 2584525 h 5527199"/>
              <a:gd name="connsiteX5" fmla="*/ 2435091 w 2877964"/>
              <a:gd name="connsiteY5" fmla="*/ 4094556 h 5527199"/>
              <a:gd name="connsiteX6" fmla="*/ 925058 w 2877964"/>
              <a:gd name="connsiteY6" fmla="*/ 4733449 h 5527199"/>
              <a:gd name="connsiteX7" fmla="*/ 719490 w 2877964"/>
              <a:gd name="connsiteY7" fmla="*/ 5081925 h 5527199"/>
              <a:gd name="connsiteX8" fmla="*/ 308353 w 2877964"/>
              <a:gd name="connsiteY8" fmla="*/ 5430400 h 5527199"/>
              <a:gd name="connsiteX9" fmla="*/ 102784 w 2877964"/>
              <a:gd name="connsiteY9" fmla="*/ 4501131 h 5527199"/>
              <a:gd name="connsiteX10" fmla="*/ 411137 w 2877964"/>
              <a:gd name="connsiteY10" fmla="*/ 4152657 h 5527199"/>
              <a:gd name="connsiteX11" fmla="*/ -1 w 2877964"/>
              <a:gd name="connsiteY11" fmla="*/ 3571864 h 5527199"/>
              <a:gd name="connsiteX12" fmla="*/ 205568 w 2877964"/>
              <a:gd name="connsiteY12" fmla="*/ 2874914 h 5527199"/>
              <a:gd name="connsiteX0" fmla="*/ 205569 w 2877965"/>
              <a:gd name="connsiteY0" fmla="*/ 2874914 h 5527199"/>
              <a:gd name="connsiteX1" fmla="*/ 616706 w 2877965"/>
              <a:gd name="connsiteY1" fmla="*/ 2294122 h 5527199"/>
              <a:gd name="connsiteX2" fmla="*/ 925065 w 2877965"/>
              <a:gd name="connsiteY2" fmla="*/ 203271 h 5527199"/>
              <a:gd name="connsiteX3" fmla="*/ 2435094 w 2877965"/>
              <a:gd name="connsiteY3" fmla="*/ 1074494 h 5527199"/>
              <a:gd name="connsiteX4" fmla="*/ 2877964 w 2877965"/>
              <a:gd name="connsiteY4" fmla="*/ 2584525 h 5527199"/>
              <a:gd name="connsiteX5" fmla="*/ 2435092 w 2877965"/>
              <a:gd name="connsiteY5" fmla="*/ 4094556 h 5527199"/>
              <a:gd name="connsiteX6" fmla="*/ 925059 w 2877965"/>
              <a:gd name="connsiteY6" fmla="*/ 4733449 h 5527199"/>
              <a:gd name="connsiteX7" fmla="*/ 719491 w 2877965"/>
              <a:gd name="connsiteY7" fmla="*/ 5081925 h 5527199"/>
              <a:gd name="connsiteX8" fmla="*/ 308354 w 2877965"/>
              <a:gd name="connsiteY8" fmla="*/ 5430400 h 5527199"/>
              <a:gd name="connsiteX9" fmla="*/ 102785 w 2877965"/>
              <a:gd name="connsiteY9" fmla="*/ 4501131 h 5527199"/>
              <a:gd name="connsiteX10" fmla="*/ 411138 w 2877965"/>
              <a:gd name="connsiteY10" fmla="*/ 4152657 h 5527199"/>
              <a:gd name="connsiteX11" fmla="*/ 0 w 2877965"/>
              <a:gd name="connsiteY11" fmla="*/ 3571864 h 5527199"/>
              <a:gd name="connsiteX12" fmla="*/ 205569 w 2877965"/>
              <a:gd name="connsiteY12" fmla="*/ 2874914 h 5527199"/>
              <a:gd name="connsiteX0" fmla="*/ 205569 w 2877965"/>
              <a:gd name="connsiteY0" fmla="*/ 2874914 h 5527199"/>
              <a:gd name="connsiteX1" fmla="*/ 616706 w 2877965"/>
              <a:gd name="connsiteY1" fmla="*/ 2294122 h 5527199"/>
              <a:gd name="connsiteX2" fmla="*/ 925065 w 2877965"/>
              <a:gd name="connsiteY2" fmla="*/ 203271 h 5527199"/>
              <a:gd name="connsiteX3" fmla="*/ 2435094 w 2877965"/>
              <a:gd name="connsiteY3" fmla="*/ 1074494 h 5527199"/>
              <a:gd name="connsiteX4" fmla="*/ 2877964 w 2877965"/>
              <a:gd name="connsiteY4" fmla="*/ 2584525 h 5527199"/>
              <a:gd name="connsiteX5" fmla="*/ 2435092 w 2877965"/>
              <a:gd name="connsiteY5" fmla="*/ 4094556 h 5527199"/>
              <a:gd name="connsiteX6" fmla="*/ 925059 w 2877965"/>
              <a:gd name="connsiteY6" fmla="*/ 4733449 h 5527199"/>
              <a:gd name="connsiteX7" fmla="*/ 719491 w 2877965"/>
              <a:gd name="connsiteY7" fmla="*/ 5081925 h 5527199"/>
              <a:gd name="connsiteX8" fmla="*/ 308354 w 2877965"/>
              <a:gd name="connsiteY8" fmla="*/ 5430400 h 5527199"/>
              <a:gd name="connsiteX9" fmla="*/ 102785 w 2877965"/>
              <a:gd name="connsiteY9" fmla="*/ 4501131 h 5527199"/>
              <a:gd name="connsiteX10" fmla="*/ 411138 w 2877965"/>
              <a:gd name="connsiteY10" fmla="*/ 4152657 h 5527199"/>
              <a:gd name="connsiteX11" fmla="*/ 0 w 2877965"/>
              <a:gd name="connsiteY11" fmla="*/ 3571864 h 5527199"/>
              <a:gd name="connsiteX12" fmla="*/ 205569 w 2877965"/>
              <a:gd name="connsiteY12" fmla="*/ 2874914 h 5527199"/>
              <a:gd name="connsiteX0" fmla="*/ 205569 w 2877965"/>
              <a:gd name="connsiteY0" fmla="*/ 2351923 h 5004208"/>
              <a:gd name="connsiteX1" fmla="*/ 616706 w 2877965"/>
              <a:gd name="connsiteY1" fmla="*/ 1771131 h 5004208"/>
              <a:gd name="connsiteX2" fmla="*/ 925060 w 2877965"/>
              <a:gd name="connsiteY2" fmla="*/ 1654972 h 5004208"/>
              <a:gd name="connsiteX3" fmla="*/ 2435094 w 2877965"/>
              <a:gd name="connsiteY3" fmla="*/ 551503 h 5004208"/>
              <a:gd name="connsiteX4" fmla="*/ 2877964 w 2877965"/>
              <a:gd name="connsiteY4" fmla="*/ 2061534 h 5004208"/>
              <a:gd name="connsiteX5" fmla="*/ 2435092 w 2877965"/>
              <a:gd name="connsiteY5" fmla="*/ 3571565 h 5004208"/>
              <a:gd name="connsiteX6" fmla="*/ 925059 w 2877965"/>
              <a:gd name="connsiteY6" fmla="*/ 4210458 h 5004208"/>
              <a:gd name="connsiteX7" fmla="*/ 719491 w 2877965"/>
              <a:gd name="connsiteY7" fmla="*/ 4558934 h 5004208"/>
              <a:gd name="connsiteX8" fmla="*/ 308354 w 2877965"/>
              <a:gd name="connsiteY8" fmla="*/ 4907409 h 5004208"/>
              <a:gd name="connsiteX9" fmla="*/ 102785 w 2877965"/>
              <a:gd name="connsiteY9" fmla="*/ 3978140 h 5004208"/>
              <a:gd name="connsiteX10" fmla="*/ 411138 w 2877965"/>
              <a:gd name="connsiteY10" fmla="*/ 3629666 h 5004208"/>
              <a:gd name="connsiteX11" fmla="*/ 0 w 2877965"/>
              <a:gd name="connsiteY11" fmla="*/ 3048873 h 5004208"/>
              <a:gd name="connsiteX12" fmla="*/ 205569 w 2877965"/>
              <a:gd name="connsiteY12" fmla="*/ 2351923 h 5004208"/>
              <a:gd name="connsiteX0" fmla="*/ 205569 w 2877965"/>
              <a:gd name="connsiteY0" fmla="*/ 1480771 h 4133056"/>
              <a:gd name="connsiteX1" fmla="*/ 616706 w 2877965"/>
              <a:gd name="connsiteY1" fmla="*/ 899979 h 4133056"/>
              <a:gd name="connsiteX2" fmla="*/ 925060 w 2877965"/>
              <a:gd name="connsiteY2" fmla="*/ 783820 h 4133056"/>
              <a:gd name="connsiteX3" fmla="*/ 2261255 w 2877965"/>
              <a:gd name="connsiteY3" fmla="*/ 551503 h 4133056"/>
              <a:gd name="connsiteX4" fmla="*/ 2877964 w 2877965"/>
              <a:gd name="connsiteY4" fmla="*/ 1190382 h 4133056"/>
              <a:gd name="connsiteX5" fmla="*/ 2435092 w 2877965"/>
              <a:gd name="connsiteY5" fmla="*/ 2700413 h 4133056"/>
              <a:gd name="connsiteX6" fmla="*/ 925059 w 2877965"/>
              <a:gd name="connsiteY6" fmla="*/ 3339306 h 4133056"/>
              <a:gd name="connsiteX7" fmla="*/ 719491 w 2877965"/>
              <a:gd name="connsiteY7" fmla="*/ 3687782 h 4133056"/>
              <a:gd name="connsiteX8" fmla="*/ 308354 w 2877965"/>
              <a:gd name="connsiteY8" fmla="*/ 4036257 h 4133056"/>
              <a:gd name="connsiteX9" fmla="*/ 102785 w 2877965"/>
              <a:gd name="connsiteY9" fmla="*/ 3106988 h 4133056"/>
              <a:gd name="connsiteX10" fmla="*/ 411138 w 2877965"/>
              <a:gd name="connsiteY10" fmla="*/ 2758514 h 4133056"/>
              <a:gd name="connsiteX11" fmla="*/ 0 w 2877965"/>
              <a:gd name="connsiteY11" fmla="*/ 2177721 h 4133056"/>
              <a:gd name="connsiteX12" fmla="*/ 205569 w 2877965"/>
              <a:gd name="connsiteY12" fmla="*/ 1480771 h 4133056"/>
              <a:gd name="connsiteX0" fmla="*/ 205569 w 2877965"/>
              <a:gd name="connsiteY0" fmla="*/ 1132294 h 3784579"/>
              <a:gd name="connsiteX1" fmla="*/ 616706 w 2877965"/>
              <a:gd name="connsiteY1" fmla="*/ 551502 h 3784579"/>
              <a:gd name="connsiteX2" fmla="*/ 925060 w 2877965"/>
              <a:gd name="connsiteY2" fmla="*/ 435343 h 3784579"/>
              <a:gd name="connsiteX3" fmla="*/ 2261255 w 2877965"/>
              <a:gd name="connsiteY3" fmla="*/ 203026 h 3784579"/>
              <a:gd name="connsiteX4" fmla="*/ 2877964 w 2877965"/>
              <a:gd name="connsiteY4" fmla="*/ 841905 h 3784579"/>
              <a:gd name="connsiteX5" fmla="*/ 2435092 w 2877965"/>
              <a:gd name="connsiteY5" fmla="*/ 2351936 h 3784579"/>
              <a:gd name="connsiteX6" fmla="*/ 925059 w 2877965"/>
              <a:gd name="connsiteY6" fmla="*/ 2990829 h 3784579"/>
              <a:gd name="connsiteX7" fmla="*/ 719491 w 2877965"/>
              <a:gd name="connsiteY7" fmla="*/ 3339305 h 3784579"/>
              <a:gd name="connsiteX8" fmla="*/ 308354 w 2877965"/>
              <a:gd name="connsiteY8" fmla="*/ 3687780 h 3784579"/>
              <a:gd name="connsiteX9" fmla="*/ 102785 w 2877965"/>
              <a:gd name="connsiteY9" fmla="*/ 2758511 h 3784579"/>
              <a:gd name="connsiteX10" fmla="*/ 411138 w 2877965"/>
              <a:gd name="connsiteY10" fmla="*/ 2410037 h 3784579"/>
              <a:gd name="connsiteX11" fmla="*/ 0 w 2877965"/>
              <a:gd name="connsiteY11" fmla="*/ 1829244 h 3784579"/>
              <a:gd name="connsiteX12" fmla="*/ 205569 w 2877965"/>
              <a:gd name="connsiteY12" fmla="*/ 1132294 h 3784579"/>
              <a:gd name="connsiteX0" fmla="*/ 286367 w 2958763"/>
              <a:gd name="connsiteY0" fmla="*/ 1132294 h 3784579"/>
              <a:gd name="connsiteX1" fmla="*/ 697504 w 2958763"/>
              <a:gd name="connsiteY1" fmla="*/ 551502 h 3784579"/>
              <a:gd name="connsiteX2" fmla="*/ 1005858 w 2958763"/>
              <a:gd name="connsiteY2" fmla="*/ 435343 h 3784579"/>
              <a:gd name="connsiteX3" fmla="*/ 2342053 w 2958763"/>
              <a:gd name="connsiteY3" fmla="*/ 203026 h 3784579"/>
              <a:gd name="connsiteX4" fmla="*/ 2958762 w 2958763"/>
              <a:gd name="connsiteY4" fmla="*/ 841905 h 3784579"/>
              <a:gd name="connsiteX5" fmla="*/ 2515890 w 2958763"/>
              <a:gd name="connsiteY5" fmla="*/ 2351936 h 3784579"/>
              <a:gd name="connsiteX6" fmla="*/ 1005857 w 2958763"/>
              <a:gd name="connsiteY6" fmla="*/ 2990829 h 3784579"/>
              <a:gd name="connsiteX7" fmla="*/ 800289 w 2958763"/>
              <a:gd name="connsiteY7" fmla="*/ 3339305 h 3784579"/>
              <a:gd name="connsiteX8" fmla="*/ 389152 w 2958763"/>
              <a:gd name="connsiteY8" fmla="*/ 3687780 h 3784579"/>
              <a:gd name="connsiteX9" fmla="*/ 183583 w 2958763"/>
              <a:gd name="connsiteY9" fmla="*/ 2758511 h 3784579"/>
              <a:gd name="connsiteX10" fmla="*/ 286368 w 2958763"/>
              <a:gd name="connsiteY10" fmla="*/ 2410036 h 3784579"/>
              <a:gd name="connsiteX11" fmla="*/ 80798 w 2958763"/>
              <a:gd name="connsiteY11" fmla="*/ 1829244 h 3784579"/>
              <a:gd name="connsiteX12" fmla="*/ 286367 w 2958763"/>
              <a:gd name="connsiteY12" fmla="*/ 1132294 h 3784579"/>
              <a:gd name="connsiteX0" fmla="*/ 205569 w 2877965"/>
              <a:gd name="connsiteY0" fmla="*/ 1132294 h 3784579"/>
              <a:gd name="connsiteX1" fmla="*/ 616706 w 2877965"/>
              <a:gd name="connsiteY1" fmla="*/ 551502 h 3784579"/>
              <a:gd name="connsiteX2" fmla="*/ 925060 w 2877965"/>
              <a:gd name="connsiteY2" fmla="*/ 435343 h 3784579"/>
              <a:gd name="connsiteX3" fmla="*/ 2261255 w 2877965"/>
              <a:gd name="connsiteY3" fmla="*/ 203026 h 3784579"/>
              <a:gd name="connsiteX4" fmla="*/ 2877964 w 2877965"/>
              <a:gd name="connsiteY4" fmla="*/ 841905 h 3784579"/>
              <a:gd name="connsiteX5" fmla="*/ 2435092 w 2877965"/>
              <a:gd name="connsiteY5" fmla="*/ 2351936 h 3784579"/>
              <a:gd name="connsiteX6" fmla="*/ 925059 w 2877965"/>
              <a:gd name="connsiteY6" fmla="*/ 2990829 h 3784579"/>
              <a:gd name="connsiteX7" fmla="*/ 719491 w 2877965"/>
              <a:gd name="connsiteY7" fmla="*/ 3339305 h 3784579"/>
              <a:gd name="connsiteX8" fmla="*/ 308354 w 2877965"/>
              <a:gd name="connsiteY8" fmla="*/ 3687780 h 3784579"/>
              <a:gd name="connsiteX9" fmla="*/ 102785 w 2877965"/>
              <a:gd name="connsiteY9" fmla="*/ 2758511 h 3784579"/>
              <a:gd name="connsiteX10" fmla="*/ 205570 w 2877965"/>
              <a:gd name="connsiteY10" fmla="*/ 2410036 h 3784579"/>
              <a:gd name="connsiteX11" fmla="*/ 0 w 2877965"/>
              <a:gd name="connsiteY11" fmla="*/ 1829244 h 3784579"/>
              <a:gd name="connsiteX12" fmla="*/ 205569 w 2877965"/>
              <a:gd name="connsiteY12" fmla="*/ 1132294 h 3784579"/>
              <a:gd name="connsiteX0" fmla="*/ 205569 w 2877965"/>
              <a:gd name="connsiteY0" fmla="*/ 1132294 h 3842658"/>
              <a:gd name="connsiteX1" fmla="*/ 616706 w 2877965"/>
              <a:gd name="connsiteY1" fmla="*/ 551502 h 3842658"/>
              <a:gd name="connsiteX2" fmla="*/ 925060 w 2877965"/>
              <a:gd name="connsiteY2" fmla="*/ 435343 h 3842658"/>
              <a:gd name="connsiteX3" fmla="*/ 2261255 w 2877965"/>
              <a:gd name="connsiteY3" fmla="*/ 203026 h 3842658"/>
              <a:gd name="connsiteX4" fmla="*/ 2877964 w 2877965"/>
              <a:gd name="connsiteY4" fmla="*/ 841905 h 3842658"/>
              <a:gd name="connsiteX5" fmla="*/ 2435092 w 2877965"/>
              <a:gd name="connsiteY5" fmla="*/ 2351936 h 3842658"/>
              <a:gd name="connsiteX6" fmla="*/ 925059 w 2877965"/>
              <a:gd name="connsiteY6" fmla="*/ 2990829 h 3842658"/>
              <a:gd name="connsiteX7" fmla="*/ 719491 w 2877965"/>
              <a:gd name="connsiteY7" fmla="*/ 3339305 h 3842658"/>
              <a:gd name="connsiteX8" fmla="*/ 308354 w 2877965"/>
              <a:gd name="connsiteY8" fmla="*/ 3687780 h 3842658"/>
              <a:gd name="connsiteX9" fmla="*/ 205570 w 2877965"/>
              <a:gd name="connsiteY9" fmla="*/ 2410036 h 3842658"/>
              <a:gd name="connsiteX10" fmla="*/ 0 w 2877965"/>
              <a:gd name="connsiteY10" fmla="*/ 1829244 h 3842658"/>
              <a:gd name="connsiteX11" fmla="*/ 205569 w 2877965"/>
              <a:gd name="connsiteY11" fmla="*/ 1132294 h 3842658"/>
              <a:gd name="connsiteX0" fmla="*/ 205569 w 2877965"/>
              <a:gd name="connsiteY0" fmla="*/ 1132294 h 3765219"/>
              <a:gd name="connsiteX1" fmla="*/ 616706 w 2877965"/>
              <a:gd name="connsiteY1" fmla="*/ 551502 h 3765219"/>
              <a:gd name="connsiteX2" fmla="*/ 925060 w 2877965"/>
              <a:gd name="connsiteY2" fmla="*/ 435343 h 3765219"/>
              <a:gd name="connsiteX3" fmla="*/ 2261255 w 2877965"/>
              <a:gd name="connsiteY3" fmla="*/ 203026 h 3765219"/>
              <a:gd name="connsiteX4" fmla="*/ 2877964 w 2877965"/>
              <a:gd name="connsiteY4" fmla="*/ 841905 h 3765219"/>
              <a:gd name="connsiteX5" fmla="*/ 2435092 w 2877965"/>
              <a:gd name="connsiteY5" fmla="*/ 2351936 h 3765219"/>
              <a:gd name="connsiteX6" fmla="*/ 925059 w 2877965"/>
              <a:gd name="connsiteY6" fmla="*/ 2990829 h 3765219"/>
              <a:gd name="connsiteX7" fmla="*/ 719491 w 2877965"/>
              <a:gd name="connsiteY7" fmla="*/ 3339305 h 3765219"/>
              <a:gd name="connsiteX8" fmla="*/ 308354 w 2877965"/>
              <a:gd name="connsiteY8" fmla="*/ 3687780 h 3765219"/>
              <a:gd name="connsiteX9" fmla="*/ 205570 w 2877965"/>
              <a:gd name="connsiteY9" fmla="*/ 2874670 h 3765219"/>
              <a:gd name="connsiteX10" fmla="*/ 0 w 2877965"/>
              <a:gd name="connsiteY10" fmla="*/ 1829244 h 3765219"/>
              <a:gd name="connsiteX11" fmla="*/ 205569 w 2877965"/>
              <a:gd name="connsiteY11" fmla="*/ 1132294 h 3765219"/>
              <a:gd name="connsiteX0" fmla="*/ 205569 w 2877965"/>
              <a:gd name="connsiteY0" fmla="*/ 929268 h 3562193"/>
              <a:gd name="connsiteX1" fmla="*/ 616706 w 2877965"/>
              <a:gd name="connsiteY1" fmla="*/ 348476 h 3562193"/>
              <a:gd name="connsiteX2" fmla="*/ 925060 w 2877965"/>
              <a:gd name="connsiteY2" fmla="*/ 232317 h 3562193"/>
              <a:gd name="connsiteX3" fmla="*/ 2261255 w 2877965"/>
              <a:gd name="connsiteY3" fmla="*/ 0 h 3562193"/>
              <a:gd name="connsiteX4" fmla="*/ 2877964 w 2877965"/>
              <a:gd name="connsiteY4" fmla="*/ 638879 h 3562193"/>
              <a:gd name="connsiteX5" fmla="*/ 2435092 w 2877965"/>
              <a:gd name="connsiteY5" fmla="*/ 2148910 h 3562193"/>
              <a:gd name="connsiteX6" fmla="*/ 925059 w 2877965"/>
              <a:gd name="connsiteY6" fmla="*/ 2787803 h 3562193"/>
              <a:gd name="connsiteX7" fmla="*/ 719491 w 2877965"/>
              <a:gd name="connsiteY7" fmla="*/ 3136279 h 3562193"/>
              <a:gd name="connsiteX8" fmla="*/ 308354 w 2877965"/>
              <a:gd name="connsiteY8" fmla="*/ 3484754 h 3562193"/>
              <a:gd name="connsiteX9" fmla="*/ 205570 w 2877965"/>
              <a:gd name="connsiteY9" fmla="*/ 2671644 h 3562193"/>
              <a:gd name="connsiteX10" fmla="*/ 0 w 2877965"/>
              <a:gd name="connsiteY10" fmla="*/ 1626218 h 3562193"/>
              <a:gd name="connsiteX11" fmla="*/ 205569 w 2877965"/>
              <a:gd name="connsiteY11" fmla="*/ 929268 h 3562193"/>
              <a:gd name="connsiteX0" fmla="*/ 205569 w 2877965"/>
              <a:gd name="connsiteY0" fmla="*/ 929268 h 3562193"/>
              <a:gd name="connsiteX1" fmla="*/ 616706 w 2877965"/>
              <a:gd name="connsiteY1" fmla="*/ 348476 h 3562193"/>
              <a:gd name="connsiteX2" fmla="*/ 925060 w 2877965"/>
              <a:gd name="connsiteY2" fmla="*/ 232317 h 3562193"/>
              <a:gd name="connsiteX3" fmla="*/ 2261255 w 2877965"/>
              <a:gd name="connsiteY3" fmla="*/ 0 h 3562193"/>
              <a:gd name="connsiteX4" fmla="*/ 2877964 w 2877965"/>
              <a:gd name="connsiteY4" fmla="*/ 638879 h 3562193"/>
              <a:gd name="connsiteX5" fmla="*/ 2435092 w 2877965"/>
              <a:gd name="connsiteY5" fmla="*/ 2148910 h 3562193"/>
              <a:gd name="connsiteX6" fmla="*/ 925059 w 2877965"/>
              <a:gd name="connsiteY6" fmla="*/ 2787803 h 3562193"/>
              <a:gd name="connsiteX7" fmla="*/ 719491 w 2877965"/>
              <a:gd name="connsiteY7" fmla="*/ 3136279 h 3562193"/>
              <a:gd name="connsiteX8" fmla="*/ 308354 w 2877965"/>
              <a:gd name="connsiteY8" fmla="*/ 3484754 h 3562193"/>
              <a:gd name="connsiteX9" fmla="*/ 205570 w 2877965"/>
              <a:gd name="connsiteY9" fmla="*/ 2671644 h 3562193"/>
              <a:gd name="connsiteX10" fmla="*/ 0 w 2877965"/>
              <a:gd name="connsiteY10" fmla="*/ 1626218 h 3562193"/>
              <a:gd name="connsiteX11" fmla="*/ 205569 w 2877965"/>
              <a:gd name="connsiteY11" fmla="*/ 929268 h 3562193"/>
              <a:gd name="connsiteX0" fmla="*/ 205569 w 2877965"/>
              <a:gd name="connsiteY0" fmla="*/ 929268 h 3484754"/>
              <a:gd name="connsiteX1" fmla="*/ 616706 w 2877965"/>
              <a:gd name="connsiteY1" fmla="*/ 348476 h 3484754"/>
              <a:gd name="connsiteX2" fmla="*/ 925060 w 2877965"/>
              <a:gd name="connsiteY2" fmla="*/ 232317 h 3484754"/>
              <a:gd name="connsiteX3" fmla="*/ 2261255 w 2877965"/>
              <a:gd name="connsiteY3" fmla="*/ 0 h 3484754"/>
              <a:gd name="connsiteX4" fmla="*/ 2877964 w 2877965"/>
              <a:gd name="connsiteY4" fmla="*/ 638879 h 3484754"/>
              <a:gd name="connsiteX5" fmla="*/ 2435092 w 2877965"/>
              <a:gd name="connsiteY5" fmla="*/ 2148910 h 3484754"/>
              <a:gd name="connsiteX6" fmla="*/ 925059 w 2877965"/>
              <a:gd name="connsiteY6" fmla="*/ 2787803 h 3484754"/>
              <a:gd name="connsiteX7" fmla="*/ 719491 w 2877965"/>
              <a:gd name="connsiteY7" fmla="*/ 3136279 h 3484754"/>
              <a:gd name="connsiteX8" fmla="*/ 308354 w 2877965"/>
              <a:gd name="connsiteY8" fmla="*/ 3484754 h 3484754"/>
              <a:gd name="connsiteX9" fmla="*/ 205570 w 2877965"/>
              <a:gd name="connsiteY9" fmla="*/ 3136278 h 3484754"/>
              <a:gd name="connsiteX10" fmla="*/ 205570 w 2877965"/>
              <a:gd name="connsiteY10" fmla="*/ 2671644 h 3484754"/>
              <a:gd name="connsiteX11" fmla="*/ 0 w 2877965"/>
              <a:gd name="connsiteY11" fmla="*/ 1626218 h 3484754"/>
              <a:gd name="connsiteX12" fmla="*/ 205569 w 2877965"/>
              <a:gd name="connsiteY12" fmla="*/ 929268 h 348475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925059 w 2877965"/>
              <a:gd name="connsiteY6" fmla="*/ 2787803 h 3523474"/>
              <a:gd name="connsiteX7" fmla="*/ 719491 w 2877965"/>
              <a:gd name="connsiteY7" fmla="*/ 3136279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925059 w 2877965"/>
              <a:gd name="connsiteY6" fmla="*/ 2787803 h 3523474"/>
              <a:gd name="connsiteX7" fmla="*/ 822276 w 2877965"/>
              <a:gd name="connsiteY7" fmla="*/ 3020120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925059 w 2877965"/>
              <a:gd name="connsiteY6" fmla="*/ 2787803 h 3523474"/>
              <a:gd name="connsiteX7" fmla="*/ 822276 w 2877965"/>
              <a:gd name="connsiteY7" fmla="*/ 3020120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1336197 w 2877965"/>
              <a:gd name="connsiteY6" fmla="*/ 2555486 h 3523474"/>
              <a:gd name="connsiteX7" fmla="*/ 822276 w 2877965"/>
              <a:gd name="connsiteY7" fmla="*/ 3020120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1336197 w 2877965"/>
              <a:gd name="connsiteY6" fmla="*/ 2555486 h 3523474"/>
              <a:gd name="connsiteX7" fmla="*/ 822276 w 2877965"/>
              <a:gd name="connsiteY7" fmla="*/ 3020120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1336197 w 2877965"/>
              <a:gd name="connsiteY6" fmla="*/ 2555486 h 3523474"/>
              <a:gd name="connsiteX7" fmla="*/ 822276 w 2877965"/>
              <a:gd name="connsiteY7" fmla="*/ 3020120 h 3523474"/>
              <a:gd name="connsiteX8" fmla="*/ 616707 w 2877965"/>
              <a:gd name="connsiteY8" fmla="*/ 3368595 h 3523474"/>
              <a:gd name="connsiteX9" fmla="*/ 308354 w 2877965"/>
              <a:gd name="connsiteY9" fmla="*/ 3484754 h 3523474"/>
              <a:gd name="connsiteX10" fmla="*/ 205570 w 2877965"/>
              <a:gd name="connsiteY10" fmla="*/ 3136278 h 3523474"/>
              <a:gd name="connsiteX11" fmla="*/ 205570 w 2877965"/>
              <a:gd name="connsiteY11" fmla="*/ 2671644 h 3523474"/>
              <a:gd name="connsiteX12" fmla="*/ 0 w 2877965"/>
              <a:gd name="connsiteY12" fmla="*/ 1626218 h 3523474"/>
              <a:gd name="connsiteX13" fmla="*/ 205569 w 2877965"/>
              <a:gd name="connsiteY13" fmla="*/ 929268 h 3523474"/>
              <a:gd name="connsiteX0" fmla="*/ 205569 w 2877965"/>
              <a:gd name="connsiteY0" fmla="*/ 929268 h 3523474"/>
              <a:gd name="connsiteX1" fmla="*/ 616706 w 2877965"/>
              <a:gd name="connsiteY1" fmla="*/ 348476 h 3523474"/>
              <a:gd name="connsiteX2" fmla="*/ 925060 w 2877965"/>
              <a:gd name="connsiteY2" fmla="*/ 232317 h 3523474"/>
              <a:gd name="connsiteX3" fmla="*/ 2261255 w 2877965"/>
              <a:gd name="connsiteY3" fmla="*/ 0 h 3523474"/>
              <a:gd name="connsiteX4" fmla="*/ 2877964 w 2877965"/>
              <a:gd name="connsiteY4" fmla="*/ 638879 h 3523474"/>
              <a:gd name="connsiteX5" fmla="*/ 2435092 w 2877965"/>
              <a:gd name="connsiteY5" fmla="*/ 2148910 h 3523474"/>
              <a:gd name="connsiteX6" fmla="*/ 1952903 w 2877965"/>
              <a:gd name="connsiteY6" fmla="*/ 2555486 h 3523474"/>
              <a:gd name="connsiteX7" fmla="*/ 1336197 w 2877965"/>
              <a:gd name="connsiteY7" fmla="*/ 2555486 h 3523474"/>
              <a:gd name="connsiteX8" fmla="*/ 822276 w 2877965"/>
              <a:gd name="connsiteY8" fmla="*/ 3020120 h 3523474"/>
              <a:gd name="connsiteX9" fmla="*/ 616707 w 2877965"/>
              <a:gd name="connsiteY9" fmla="*/ 3368595 h 3523474"/>
              <a:gd name="connsiteX10" fmla="*/ 308354 w 2877965"/>
              <a:gd name="connsiteY10" fmla="*/ 3484754 h 3523474"/>
              <a:gd name="connsiteX11" fmla="*/ 205570 w 2877965"/>
              <a:gd name="connsiteY11" fmla="*/ 3136278 h 3523474"/>
              <a:gd name="connsiteX12" fmla="*/ 205570 w 2877965"/>
              <a:gd name="connsiteY12" fmla="*/ 2671644 h 3523474"/>
              <a:gd name="connsiteX13" fmla="*/ 0 w 2877965"/>
              <a:gd name="connsiteY13" fmla="*/ 1626218 h 3523474"/>
              <a:gd name="connsiteX14" fmla="*/ 205569 w 2877965"/>
              <a:gd name="connsiteY14" fmla="*/ 929268 h 3523474"/>
              <a:gd name="connsiteX0" fmla="*/ 205569 w 2877965"/>
              <a:gd name="connsiteY0" fmla="*/ 1084148 h 3678354"/>
              <a:gd name="connsiteX1" fmla="*/ 616706 w 2877965"/>
              <a:gd name="connsiteY1" fmla="*/ 503356 h 3678354"/>
              <a:gd name="connsiteX2" fmla="*/ 925060 w 2877965"/>
              <a:gd name="connsiteY2" fmla="*/ 387197 h 3678354"/>
              <a:gd name="connsiteX3" fmla="*/ 1850118 w 2877965"/>
              <a:gd name="connsiteY3" fmla="*/ 38720 h 3678354"/>
              <a:gd name="connsiteX4" fmla="*/ 2261255 w 2877965"/>
              <a:gd name="connsiteY4" fmla="*/ 154880 h 3678354"/>
              <a:gd name="connsiteX5" fmla="*/ 2877964 w 2877965"/>
              <a:gd name="connsiteY5" fmla="*/ 793759 h 3678354"/>
              <a:gd name="connsiteX6" fmla="*/ 2435092 w 2877965"/>
              <a:gd name="connsiteY6" fmla="*/ 2303790 h 3678354"/>
              <a:gd name="connsiteX7" fmla="*/ 1952903 w 2877965"/>
              <a:gd name="connsiteY7" fmla="*/ 2710366 h 3678354"/>
              <a:gd name="connsiteX8" fmla="*/ 1336197 w 2877965"/>
              <a:gd name="connsiteY8" fmla="*/ 2710366 h 3678354"/>
              <a:gd name="connsiteX9" fmla="*/ 822276 w 2877965"/>
              <a:gd name="connsiteY9" fmla="*/ 3175000 h 3678354"/>
              <a:gd name="connsiteX10" fmla="*/ 616707 w 2877965"/>
              <a:gd name="connsiteY10" fmla="*/ 3523475 h 3678354"/>
              <a:gd name="connsiteX11" fmla="*/ 308354 w 2877965"/>
              <a:gd name="connsiteY11" fmla="*/ 3639634 h 3678354"/>
              <a:gd name="connsiteX12" fmla="*/ 205570 w 2877965"/>
              <a:gd name="connsiteY12" fmla="*/ 3291158 h 3678354"/>
              <a:gd name="connsiteX13" fmla="*/ 205570 w 2877965"/>
              <a:gd name="connsiteY13" fmla="*/ 2826524 h 3678354"/>
              <a:gd name="connsiteX14" fmla="*/ 0 w 2877965"/>
              <a:gd name="connsiteY14" fmla="*/ 1781098 h 3678354"/>
              <a:gd name="connsiteX15" fmla="*/ 205569 w 2877965"/>
              <a:gd name="connsiteY15" fmla="*/ 1084148 h 3678354"/>
              <a:gd name="connsiteX0" fmla="*/ 205569 w 2877965"/>
              <a:gd name="connsiteY0" fmla="*/ 1045428 h 3639634"/>
              <a:gd name="connsiteX1" fmla="*/ 616706 w 2877965"/>
              <a:gd name="connsiteY1" fmla="*/ 464636 h 3639634"/>
              <a:gd name="connsiteX2" fmla="*/ 925060 w 2877965"/>
              <a:gd name="connsiteY2" fmla="*/ 348477 h 3639634"/>
              <a:gd name="connsiteX3" fmla="*/ 1336197 w 2877965"/>
              <a:gd name="connsiteY3" fmla="*/ 116158 h 3639634"/>
              <a:gd name="connsiteX4" fmla="*/ 1850118 w 2877965"/>
              <a:gd name="connsiteY4" fmla="*/ 0 h 3639634"/>
              <a:gd name="connsiteX5" fmla="*/ 2261255 w 2877965"/>
              <a:gd name="connsiteY5" fmla="*/ 116160 h 3639634"/>
              <a:gd name="connsiteX6" fmla="*/ 2877964 w 2877965"/>
              <a:gd name="connsiteY6" fmla="*/ 755039 h 3639634"/>
              <a:gd name="connsiteX7" fmla="*/ 2435092 w 2877965"/>
              <a:gd name="connsiteY7" fmla="*/ 2265070 h 3639634"/>
              <a:gd name="connsiteX8" fmla="*/ 1952903 w 2877965"/>
              <a:gd name="connsiteY8" fmla="*/ 2671646 h 3639634"/>
              <a:gd name="connsiteX9" fmla="*/ 1336197 w 2877965"/>
              <a:gd name="connsiteY9" fmla="*/ 2671646 h 3639634"/>
              <a:gd name="connsiteX10" fmla="*/ 822276 w 2877965"/>
              <a:gd name="connsiteY10" fmla="*/ 3136280 h 3639634"/>
              <a:gd name="connsiteX11" fmla="*/ 616707 w 2877965"/>
              <a:gd name="connsiteY11" fmla="*/ 3484755 h 3639634"/>
              <a:gd name="connsiteX12" fmla="*/ 308354 w 2877965"/>
              <a:gd name="connsiteY12" fmla="*/ 3600914 h 3639634"/>
              <a:gd name="connsiteX13" fmla="*/ 205570 w 2877965"/>
              <a:gd name="connsiteY13" fmla="*/ 3252438 h 3639634"/>
              <a:gd name="connsiteX14" fmla="*/ 205570 w 2877965"/>
              <a:gd name="connsiteY14" fmla="*/ 2787804 h 3639634"/>
              <a:gd name="connsiteX15" fmla="*/ 0 w 2877965"/>
              <a:gd name="connsiteY15" fmla="*/ 1742378 h 3639634"/>
              <a:gd name="connsiteX16" fmla="*/ 205569 w 2877965"/>
              <a:gd name="connsiteY16" fmla="*/ 1045428 h 3639634"/>
              <a:gd name="connsiteX0" fmla="*/ 205569 w 2877964"/>
              <a:gd name="connsiteY0" fmla="*/ 1122291 h 3688075"/>
              <a:gd name="connsiteX1" fmla="*/ 616706 w 2877964"/>
              <a:gd name="connsiteY1" fmla="*/ 541499 h 3688075"/>
              <a:gd name="connsiteX2" fmla="*/ 925060 w 2877964"/>
              <a:gd name="connsiteY2" fmla="*/ 425340 h 3688075"/>
              <a:gd name="connsiteX3" fmla="*/ 1336197 w 2877964"/>
              <a:gd name="connsiteY3" fmla="*/ 193021 h 3688075"/>
              <a:gd name="connsiteX4" fmla="*/ 1850118 w 2877964"/>
              <a:gd name="connsiteY4" fmla="*/ 76863 h 3688075"/>
              <a:gd name="connsiteX5" fmla="*/ 2329778 w 2877964"/>
              <a:gd name="connsiteY5" fmla="*/ 38145 h 3688075"/>
              <a:gd name="connsiteX6" fmla="*/ 2877964 w 2877964"/>
              <a:gd name="connsiteY6" fmla="*/ 831902 h 3688075"/>
              <a:gd name="connsiteX7" fmla="*/ 2435092 w 2877964"/>
              <a:gd name="connsiteY7" fmla="*/ 2341933 h 3688075"/>
              <a:gd name="connsiteX8" fmla="*/ 1952903 w 2877964"/>
              <a:gd name="connsiteY8" fmla="*/ 2748509 h 3688075"/>
              <a:gd name="connsiteX9" fmla="*/ 1336197 w 2877964"/>
              <a:gd name="connsiteY9" fmla="*/ 2748509 h 3688075"/>
              <a:gd name="connsiteX10" fmla="*/ 822276 w 2877964"/>
              <a:gd name="connsiteY10" fmla="*/ 3213143 h 3688075"/>
              <a:gd name="connsiteX11" fmla="*/ 616707 w 2877964"/>
              <a:gd name="connsiteY11" fmla="*/ 3561618 h 3688075"/>
              <a:gd name="connsiteX12" fmla="*/ 308354 w 2877964"/>
              <a:gd name="connsiteY12" fmla="*/ 3677777 h 3688075"/>
              <a:gd name="connsiteX13" fmla="*/ 205570 w 2877964"/>
              <a:gd name="connsiteY13" fmla="*/ 3329301 h 3688075"/>
              <a:gd name="connsiteX14" fmla="*/ 205570 w 2877964"/>
              <a:gd name="connsiteY14" fmla="*/ 2864667 h 3688075"/>
              <a:gd name="connsiteX15" fmla="*/ 0 w 2877964"/>
              <a:gd name="connsiteY15" fmla="*/ 1819241 h 3688075"/>
              <a:gd name="connsiteX16" fmla="*/ 205569 w 2877964"/>
              <a:gd name="connsiteY16" fmla="*/ 1122291 h 3688075"/>
              <a:gd name="connsiteX0" fmla="*/ 205569 w 2877964"/>
              <a:gd name="connsiteY0" fmla="*/ 1084146 h 3649930"/>
              <a:gd name="connsiteX1" fmla="*/ 616706 w 2877964"/>
              <a:gd name="connsiteY1" fmla="*/ 503354 h 3649930"/>
              <a:gd name="connsiteX2" fmla="*/ 925060 w 2877964"/>
              <a:gd name="connsiteY2" fmla="*/ 387195 h 3649930"/>
              <a:gd name="connsiteX3" fmla="*/ 1336197 w 2877964"/>
              <a:gd name="connsiteY3" fmla="*/ 154876 h 3649930"/>
              <a:gd name="connsiteX4" fmla="*/ 1850118 w 2877964"/>
              <a:gd name="connsiteY4" fmla="*/ 38718 h 3649930"/>
              <a:gd name="connsiteX5" fmla="*/ 2329778 w 2877964"/>
              <a:gd name="connsiteY5" fmla="*/ 0 h 3649930"/>
              <a:gd name="connsiteX6" fmla="*/ 2877964 w 2877964"/>
              <a:gd name="connsiteY6" fmla="*/ 793757 h 3649930"/>
              <a:gd name="connsiteX7" fmla="*/ 2435092 w 2877964"/>
              <a:gd name="connsiteY7" fmla="*/ 2303788 h 3649930"/>
              <a:gd name="connsiteX8" fmla="*/ 1952903 w 2877964"/>
              <a:gd name="connsiteY8" fmla="*/ 2710364 h 3649930"/>
              <a:gd name="connsiteX9" fmla="*/ 1336197 w 2877964"/>
              <a:gd name="connsiteY9" fmla="*/ 2710364 h 3649930"/>
              <a:gd name="connsiteX10" fmla="*/ 822276 w 2877964"/>
              <a:gd name="connsiteY10" fmla="*/ 3174998 h 3649930"/>
              <a:gd name="connsiteX11" fmla="*/ 616707 w 2877964"/>
              <a:gd name="connsiteY11" fmla="*/ 3523473 h 3649930"/>
              <a:gd name="connsiteX12" fmla="*/ 308354 w 2877964"/>
              <a:gd name="connsiteY12" fmla="*/ 3639632 h 3649930"/>
              <a:gd name="connsiteX13" fmla="*/ 205570 w 2877964"/>
              <a:gd name="connsiteY13" fmla="*/ 3291156 h 3649930"/>
              <a:gd name="connsiteX14" fmla="*/ 205570 w 2877964"/>
              <a:gd name="connsiteY14" fmla="*/ 2826522 h 3649930"/>
              <a:gd name="connsiteX15" fmla="*/ 0 w 2877964"/>
              <a:gd name="connsiteY15" fmla="*/ 1781096 h 3649930"/>
              <a:gd name="connsiteX16" fmla="*/ 205569 w 2877964"/>
              <a:gd name="connsiteY16" fmla="*/ 1084146 h 3649930"/>
              <a:gd name="connsiteX0" fmla="*/ 205569 w 2877964"/>
              <a:gd name="connsiteY0" fmla="*/ 1084146 h 3649930"/>
              <a:gd name="connsiteX1" fmla="*/ 616706 w 2877964"/>
              <a:gd name="connsiteY1" fmla="*/ 503354 h 3649930"/>
              <a:gd name="connsiteX2" fmla="*/ 925060 w 2877964"/>
              <a:gd name="connsiteY2" fmla="*/ 387195 h 3649930"/>
              <a:gd name="connsiteX3" fmla="*/ 1336197 w 2877964"/>
              <a:gd name="connsiteY3" fmla="*/ 154876 h 3649930"/>
              <a:gd name="connsiteX4" fmla="*/ 1850118 w 2877964"/>
              <a:gd name="connsiteY4" fmla="*/ 38718 h 3649930"/>
              <a:gd name="connsiteX5" fmla="*/ 2329778 w 2877964"/>
              <a:gd name="connsiteY5" fmla="*/ 0 h 3649930"/>
              <a:gd name="connsiteX6" fmla="*/ 2877964 w 2877964"/>
              <a:gd name="connsiteY6" fmla="*/ 793757 h 3649930"/>
              <a:gd name="connsiteX7" fmla="*/ 2435092 w 2877964"/>
              <a:gd name="connsiteY7" fmla="*/ 2303788 h 3649930"/>
              <a:gd name="connsiteX8" fmla="*/ 1952903 w 2877964"/>
              <a:gd name="connsiteY8" fmla="*/ 2710364 h 3649930"/>
              <a:gd name="connsiteX9" fmla="*/ 1336197 w 2877964"/>
              <a:gd name="connsiteY9" fmla="*/ 2710364 h 3649930"/>
              <a:gd name="connsiteX10" fmla="*/ 822276 w 2877964"/>
              <a:gd name="connsiteY10" fmla="*/ 3174998 h 3649930"/>
              <a:gd name="connsiteX11" fmla="*/ 616707 w 2877964"/>
              <a:gd name="connsiteY11" fmla="*/ 3523473 h 3649930"/>
              <a:gd name="connsiteX12" fmla="*/ 308354 w 2877964"/>
              <a:gd name="connsiteY12" fmla="*/ 3639632 h 3649930"/>
              <a:gd name="connsiteX13" fmla="*/ 205570 w 2877964"/>
              <a:gd name="connsiteY13" fmla="*/ 3291156 h 3649930"/>
              <a:gd name="connsiteX14" fmla="*/ 205570 w 2877964"/>
              <a:gd name="connsiteY14" fmla="*/ 2826522 h 3649930"/>
              <a:gd name="connsiteX15" fmla="*/ 0 w 2877964"/>
              <a:gd name="connsiteY15" fmla="*/ 1781096 h 3649930"/>
              <a:gd name="connsiteX16" fmla="*/ 205569 w 2877964"/>
              <a:gd name="connsiteY16" fmla="*/ 1084146 h 3649930"/>
              <a:gd name="connsiteX0" fmla="*/ 205569 w 2886025"/>
              <a:gd name="connsiteY0" fmla="*/ 1084146 h 3649930"/>
              <a:gd name="connsiteX1" fmla="*/ 616706 w 2886025"/>
              <a:gd name="connsiteY1" fmla="*/ 503354 h 3649930"/>
              <a:gd name="connsiteX2" fmla="*/ 925060 w 2886025"/>
              <a:gd name="connsiteY2" fmla="*/ 387195 h 3649930"/>
              <a:gd name="connsiteX3" fmla="*/ 1336197 w 2886025"/>
              <a:gd name="connsiteY3" fmla="*/ 154876 h 3649930"/>
              <a:gd name="connsiteX4" fmla="*/ 1850118 w 2886025"/>
              <a:gd name="connsiteY4" fmla="*/ 38718 h 3649930"/>
              <a:gd name="connsiteX5" fmla="*/ 2329778 w 2886025"/>
              <a:gd name="connsiteY5" fmla="*/ 0 h 3649930"/>
              <a:gd name="connsiteX6" fmla="*/ 2877964 w 2886025"/>
              <a:gd name="connsiteY6" fmla="*/ 793757 h 3649930"/>
              <a:gd name="connsiteX7" fmla="*/ 2483956 w 2886025"/>
              <a:gd name="connsiteY7" fmla="*/ 1335822 h 3649930"/>
              <a:gd name="connsiteX8" fmla="*/ 2435092 w 2886025"/>
              <a:gd name="connsiteY8" fmla="*/ 2303788 h 3649930"/>
              <a:gd name="connsiteX9" fmla="*/ 1952903 w 2886025"/>
              <a:gd name="connsiteY9" fmla="*/ 2710364 h 3649930"/>
              <a:gd name="connsiteX10" fmla="*/ 1336197 w 2886025"/>
              <a:gd name="connsiteY10" fmla="*/ 2710364 h 3649930"/>
              <a:gd name="connsiteX11" fmla="*/ 822276 w 2886025"/>
              <a:gd name="connsiteY11" fmla="*/ 3174998 h 3649930"/>
              <a:gd name="connsiteX12" fmla="*/ 616707 w 2886025"/>
              <a:gd name="connsiteY12" fmla="*/ 3523473 h 3649930"/>
              <a:gd name="connsiteX13" fmla="*/ 308354 w 2886025"/>
              <a:gd name="connsiteY13" fmla="*/ 3639632 h 3649930"/>
              <a:gd name="connsiteX14" fmla="*/ 205570 w 2886025"/>
              <a:gd name="connsiteY14" fmla="*/ 3291156 h 3649930"/>
              <a:gd name="connsiteX15" fmla="*/ 205570 w 2886025"/>
              <a:gd name="connsiteY15" fmla="*/ 2826522 h 3649930"/>
              <a:gd name="connsiteX16" fmla="*/ 0 w 2886025"/>
              <a:gd name="connsiteY16" fmla="*/ 1781096 h 3649930"/>
              <a:gd name="connsiteX17" fmla="*/ 205569 w 2886025"/>
              <a:gd name="connsiteY17" fmla="*/ 1084146 h 3649930"/>
              <a:gd name="connsiteX0" fmla="*/ 205569 w 2889450"/>
              <a:gd name="connsiteY0" fmla="*/ 1084146 h 3649930"/>
              <a:gd name="connsiteX1" fmla="*/ 616706 w 2889450"/>
              <a:gd name="connsiteY1" fmla="*/ 503354 h 3649930"/>
              <a:gd name="connsiteX2" fmla="*/ 925060 w 2889450"/>
              <a:gd name="connsiteY2" fmla="*/ 387195 h 3649930"/>
              <a:gd name="connsiteX3" fmla="*/ 1336197 w 2889450"/>
              <a:gd name="connsiteY3" fmla="*/ 154876 h 3649930"/>
              <a:gd name="connsiteX4" fmla="*/ 1850118 w 2889450"/>
              <a:gd name="connsiteY4" fmla="*/ 38718 h 3649930"/>
              <a:gd name="connsiteX5" fmla="*/ 2329778 w 2889450"/>
              <a:gd name="connsiteY5" fmla="*/ 0 h 3649930"/>
              <a:gd name="connsiteX6" fmla="*/ 2877964 w 2889450"/>
              <a:gd name="connsiteY6" fmla="*/ 793757 h 3649930"/>
              <a:gd name="connsiteX7" fmla="*/ 2483956 w 2889450"/>
              <a:gd name="connsiteY7" fmla="*/ 1335822 h 3649930"/>
              <a:gd name="connsiteX8" fmla="*/ 2435092 w 2889450"/>
              <a:gd name="connsiteY8" fmla="*/ 2303788 h 3649930"/>
              <a:gd name="connsiteX9" fmla="*/ 1952903 w 2889450"/>
              <a:gd name="connsiteY9" fmla="*/ 2710364 h 3649930"/>
              <a:gd name="connsiteX10" fmla="*/ 1336197 w 2889450"/>
              <a:gd name="connsiteY10" fmla="*/ 2710364 h 3649930"/>
              <a:gd name="connsiteX11" fmla="*/ 822276 w 2889450"/>
              <a:gd name="connsiteY11" fmla="*/ 3174998 h 3649930"/>
              <a:gd name="connsiteX12" fmla="*/ 616707 w 2889450"/>
              <a:gd name="connsiteY12" fmla="*/ 3523473 h 3649930"/>
              <a:gd name="connsiteX13" fmla="*/ 308354 w 2889450"/>
              <a:gd name="connsiteY13" fmla="*/ 3639632 h 3649930"/>
              <a:gd name="connsiteX14" fmla="*/ 205570 w 2889450"/>
              <a:gd name="connsiteY14" fmla="*/ 3291156 h 3649930"/>
              <a:gd name="connsiteX15" fmla="*/ 205570 w 2889450"/>
              <a:gd name="connsiteY15" fmla="*/ 2826522 h 3649930"/>
              <a:gd name="connsiteX16" fmla="*/ 0 w 2889450"/>
              <a:gd name="connsiteY16" fmla="*/ 1781096 h 3649930"/>
              <a:gd name="connsiteX17" fmla="*/ 205569 w 2889450"/>
              <a:gd name="connsiteY17" fmla="*/ 1084146 h 3649930"/>
              <a:gd name="connsiteX0" fmla="*/ 205569 w 2889450"/>
              <a:gd name="connsiteY0" fmla="*/ 1084146 h 3649930"/>
              <a:gd name="connsiteX1" fmla="*/ 616706 w 2889450"/>
              <a:gd name="connsiteY1" fmla="*/ 503354 h 3649930"/>
              <a:gd name="connsiteX2" fmla="*/ 925060 w 2889450"/>
              <a:gd name="connsiteY2" fmla="*/ 387195 h 3649930"/>
              <a:gd name="connsiteX3" fmla="*/ 1336197 w 2889450"/>
              <a:gd name="connsiteY3" fmla="*/ 154876 h 3649930"/>
              <a:gd name="connsiteX4" fmla="*/ 1850118 w 2889450"/>
              <a:gd name="connsiteY4" fmla="*/ 38718 h 3649930"/>
              <a:gd name="connsiteX5" fmla="*/ 2329778 w 2889450"/>
              <a:gd name="connsiteY5" fmla="*/ 0 h 3649930"/>
              <a:gd name="connsiteX6" fmla="*/ 2877964 w 2889450"/>
              <a:gd name="connsiteY6" fmla="*/ 793757 h 3649930"/>
              <a:gd name="connsiteX7" fmla="*/ 2483956 w 2889450"/>
              <a:gd name="connsiteY7" fmla="*/ 1335822 h 3649930"/>
              <a:gd name="connsiteX8" fmla="*/ 2435092 w 2889450"/>
              <a:gd name="connsiteY8" fmla="*/ 2303788 h 3649930"/>
              <a:gd name="connsiteX9" fmla="*/ 1952903 w 2889450"/>
              <a:gd name="connsiteY9" fmla="*/ 2710364 h 3649930"/>
              <a:gd name="connsiteX10" fmla="*/ 1336197 w 2889450"/>
              <a:gd name="connsiteY10" fmla="*/ 2710364 h 3649930"/>
              <a:gd name="connsiteX11" fmla="*/ 822276 w 2889450"/>
              <a:gd name="connsiteY11" fmla="*/ 3174998 h 3649930"/>
              <a:gd name="connsiteX12" fmla="*/ 616707 w 2889450"/>
              <a:gd name="connsiteY12" fmla="*/ 3523473 h 3649930"/>
              <a:gd name="connsiteX13" fmla="*/ 308354 w 2889450"/>
              <a:gd name="connsiteY13" fmla="*/ 3639632 h 3649930"/>
              <a:gd name="connsiteX14" fmla="*/ 205570 w 2889450"/>
              <a:gd name="connsiteY14" fmla="*/ 3291156 h 3649930"/>
              <a:gd name="connsiteX15" fmla="*/ 205570 w 2889450"/>
              <a:gd name="connsiteY15" fmla="*/ 2826522 h 3649930"/>
              <a:gd name="connsiteX16" fmla="*/ 0 w 2889450"/>
              <a:gd name="connsiteY16" fmla="*/ 1781096 h 3649930"/>
              <a:gd name="connsiteX17" fmla="*/ 205569 w 2889450"/>
              <a:gd name="connsiteY17" fmla="*/ 1084146 h 3649930"/>
              <a:gd name="connsiteX0" fmla="*/ 205569 w 2889450"/>
              <a:gd name="connsiteY0" fmla="*/ 1084146 h 3649930"/>
              <a:gd name="connsiteX1" fmla="*/ 616706 w 2889450"/>
              <a:gd name="connsiteY1" fmla="*/ 503354 h 3649930"/>
              <a:gd name="connsiteX2" fmla="*/ 925060 w 2889450"/>
              <a:gd name="connsiteY2" fmla="*/ 387195 h 3649930"/>
              <a:gd name="connsiteX3" fmla="*/ 1336197 w 2889450"/>
              <a:gd name="connsiteY3" fmla="*/ 154876 h 3649930"/>
              <a:gd name="connsiteX4" fmla="*/ 1850118 w 2889450"/>
              <a:gd name="connsiteY4" fmla="*/ 38718 h 3649930"/>
              <a:gd name="connsiteX5" fmla="*/ 2329778 w 2889450"/>
              <a:gd name="connsiteY5" fmla="*/ 0 h 3649930"/>
              <a:gd name="connsiteX6" fmla="*/ 2877964 w 2889450"/>
              <a:gd name="connsiteY6" fmla="*/ 793757 h 3649930"/>
              <a:gd name="connsiteX7" fmla="*/ 2483956 w 2889450"/>
              <a:gd name="connsiteY7" fmla="*/ 1335822 h 3649930"/>
              <a:gd name="connsiteX8" fmla="*/ 2229524 w 2889450"/>
              <a:gd name="connsiteY8" fmla="*/ 2265069 h 3649930"/>
              <a:gd name="connsiteX9" fmla="*/ 1952903 w 2889450"/>
              <a:gd name="connsiteY9" fmla="*/ 2710364 h 3649930"/>
              <a:gd name="connsiteX10" fmla="*/ 1336197 w 2889450"/>
              <a:gd name="connsiteY10" fmla="*/ 2710364 h 3649930"/>
              <a:gd name="connsiteX11" fmla="*/ 822276 w 2889450"/>
              <a:gd name="connsiteY11" fmla="*/ 3174998 h 3649930"/>
              <a:gd name="connsiteX12" fmla="*/ 616707 w 2889450"/>
              <a:gd name="connsiteY12" fmla="*/ 3523473 h 3649930"/>
              <a:gd name="connsiteX13" fmla="*/ 308354 w 2889450"/>
              <a:gd name="connsiteY13" fmla="*/ 3639632 h 3649930"/>
              <a:gd name="connsiteX14" fmla="*/ 205570 w 2889450"/>
              <a:gd name="connsiteY14" fmla="*/ 3291156 h 3649930"/>
              <a:gd name="connsiteX15" fmla="*/ 205570 w 2889450"/>
              <a:gd name="connsiteY15" fmla="*/ 2826522 h 3649930"/>
              <a:gd name="connsiteX16" fmla="*/ 0 w 2889450"/>
              <a:gd name="connsiteY16" fmla="*/ 1781096 h 3649930"/>
              <a:gd name="connsiteX17" fmla="*/ 205569 w 2889450"/>
              <a:gd name="connsiteY17" fmla="*/ 1084146 h 3649930"/>
              <a:gd name="connsiteX0" fmla="*/ 205569 w 2889450"/>
              <a:gd name="connsiteY0" fmla="*/ 1084146 h 3649930"/>
              <a:gd name="connsiteX1" fmla="*/ 616706 w 2889450"/>
              <a:gd name="connsiteY1" fmla="*/ 503354 h 3649930"/>
              <a:gd name="connsiteX2" fmla="*/ 925060 w 2889450"/>
              <a:gd name="connsiteY2" fmla="*/ 387195 h 3649930"/>
              <a:gd name="connsiteX3" fmla="*/ 1336197 w 2889450"/>
              <a:gd name="connsiteY3" fmla="*/ 154876 h 3649930"/>
              <a:gd name="connsiteX4" fmla="*/ 1850118 w 2889450"/>
              <a:gd name="connsiteY4" fmla="*/ 38718 h 3649930"/>
              <a:gd name="connsiteX5" fmla="*/ 2329778 w 2889450"/>
              <a:gd name="connsiteY5" fmla="*/ 0 h 3649930"/>
              <a:gd name="connsiteX6" fmla="*/ 2877964 w 2889450"/>
              <a:gd name="connsiteY6" fmla="*/ 793757 h 3649930"/>
              <a:gd name="connsiteX7" fmla="*/ 2483956 w 2889450"/>
              <a:gd name="connsiteY7" fmla="*/ 1335822 h 3649930"/>
              <a:gd name="connsiteX8" fmla="*/ 2229524 w 2889450"/>
              <a:gd name="connsiteY8" fmla="*/ 2265069 h 3649930"/>
              <a:gd name="connsiteX9" fmla="*/ 1952903 w 2889450"/>
              <a:gd name="connsiteY9" fmla="*/ 2710364 h 3649930"/>
              <a:gd name="connsiteX10" fmla="*/ 1336197 w 2889450"/>
              <a:gd name="connsiteY10" fmla="*/ 2710364 h 3649930"/>
              <a:gd name="connsiteX11" fmla="*/ 822276 w 2889450"/>
              <a:gd name="connsiteY11" fmla="*/ 3174998 h 3649930"/>
              <a:gd name="connsiteX12" fmla="*/ 616707 w 2889450"/>
              <a:gd name="connsiteY12" fmla="*/ 3523473 h 3649930"/>
              <a:gd name="connsiteX13" fmla="*/ 308354 w 2889450"/>
              <a:gd name="connsiteY13" fmla="*/ 3639632 h 3649930"/>
              <a:gd name="connsiteX14" fmla="*/ 205570 w 2889450"/>
              <a:gd name="connsiteY14" fmla="*/ 3291156 h 3649930"/>
              <a:gd name="connsiteX15" fmla="*/ 205570 w 2889450"/>
              <a:gd name="connsiteY15" fmla="*/ 2826522 h 3649930"/>
              <a:gd name="connsiteX16" fmla="*/ 0 w 2889450"/>
              <a:gd name="connsiteY16" fmla="*/ 1781096 h 3649930"/>
              <a:gd name="connsiteX17" fmla="*/ 205569 w 2889450"/>
              <a:gd name="connsiteY17" fmla="*/ 1084146 h 3649930"/>
              <a:gd name="connsiteX0" fmla="*/ 205569 w 2889450"/>
              <a:gd name="connsiteY0" fmla="*/ 1084146 h 3657610"/>
              <a:gd name="connsiteX1" fmla="*/ 616706 w 2889450"/>
              <a:gd name="connsiteY1" fmla="*/ 503354 h 3657610"/>
              <a:gd name="connsiteX2" fmla="*/ 925060 w 2889450"/>
              <a:gd name="connsiteY2" fmla="*/ 387195 h 3657610"/>
              <a:gd name="connsiteX3" fmla="*/ 1336197 w 2889450"/>
              <a:gd name="connsiteY3" fmla="*/ 154876 h 3657610"/>
              <a:gd name="connsiteX4" fmla="*/ 1850118 w 2889450"/>
              <a:gd name="connsiteY4" fmla="*/ 38718 h 3657610"/>
              <a:gd name="connsiteX5" fmla="*/ 2329778 w 2889450"/>
              <a:gd name="connsiteY5" fmla="*/ 0 h 3657610"/>
              <a:gd name="connsiteX6" fmla="*/ 2877964 w 2889450"/>
              <a:gd name="connsiteY6" fmla="*/ 793757 h 3657610"/>
              <a:gd name="connsiteX7" fmla="*/ 2483956 w 2889450"/>
              <a:gd name="connsiteY7" fmla="*/ 1335822 h 3657610"/>
              <a:gd name="connsiteX8" fmla="*/ 2229524 w 2889450"/>
              <a:gd name="connsiteY8" fmla="*/ 2265069 h 3657610"/>
              <a:gd name="connsiteX9" fmla="*/ 1952903 w 2889450"/>
              <a:gd name="connsiteY9" fmla="*/ 2710364 h 3657610"/>
              <a:gd name="connsiteX10" fmla="*/ 1336197 w 2889450"/>
              <a:gd name="connsiteY10" fmla="*/ 2710364 h 3657610"/>
              <a:gd name="connsiteX11" fmla="*/ 822276 w 2889450"/>
              <a:gd name="connsiteY11" fmla="*/ 3174998 h 3657610"/>
              <a:gd name="connsiteX12" fmla="*/ 702361 w 2889450"/>
              <a:gd name="connsiteY12" fmla="*/ 3562192 h 3657610"/>
              <a:gd name="connsiteX13" fmla="*/ 308354 w 2889450"/>
              <a:gd name="connsiteY13" fmla="*/ 3639632 h 3657610"/>
              <a:gd name="connsiteX14" fmla="*/ 205570 w 2889450"/>
              <a:gd name="connsiteY14" fmla="*/ 3291156 h 3657610"/>
              <a:gd name="connsiteX15" fmla="*/ 205570 w 2889450"/>
              <a:gd name="connsiteY15" fmla="*/ 2826522 h 3657610"/>
              <a:gd name="connsiteX16" fmla="*/ 0 w 2889450"/>
              <a:gd name="connsiteY16" fmla="*/ 1781096 h 3657610"/>
              <a:gd name="connsiteX17" fmla="*/ 205569 w 2889450"/>
              <a:gd name="connsiteY17" fmla="*/ 1084146 h 3657610"/>
              <a:gd name="connsiteX0" fmla="*/ 205569 w 2889450"/>
              <a:gd name="connsiteY0" fmla="*/ 1084146 h 3676921"/>
              <a:gd name="connsiteX1" fmla="*/ 616706 w 2889450"/>
              <a:gd name="connsiteY1" fmla="*/ 503354 h 3676921"/>
              <a:gd name="connsiteX2" fmla="*/ 925060 w 2889450"/>
              <a:gd name="connsiteY2" fmla="*/ 387195 h 3676921"/>
              <a:gd name="connsiteX3" fmla="*/ 1336197 w 2889450"/>
              <a:gd name="connsiteY3" fmla="*/ 154876 h 3676921"/>
              <a:gd name="connsiteX4" fmla="*/ 1850118 w 2889450"/>
              <a:gd name="connsiteY4" fmla="*/ 38718 h 3676921"/>
              <a:gd name="connsiteX5" fmla="*/ 2329778 w 2889450"/>
              <a:gd name="connsiteY5" fmla="*/ 0 h 3676921"/>
              <a:gd name="connsiteX6" fmla="*/ 2877964 w 2889450"/>
              <a:gd name="connsiteY6" fmla="*/ 793757 h 3676921"/>
              <a:gd name="connsiteX7" fmla="*/ 2483956 w 2889450"/>
              <a:gd name="connsiteY7" fmla="*/ 1335822 h 3676921"/>
              <a:gd name="connsiteX8" fmla="*/ 2229524 w 2889450"/>
              <a:gd name="connsiteY8" fmla="*/ 2265069 h 3676921"/>
              <a:gd name="connsiteX9" fmla="*/ 1952903 w 2889450"/>
              <a:gd name="connsiteY9" fmla="*/ 2710364 h 3676921"/>
              <a:gd name="connsiteX10" fmla="*/ 1336197 w 2889450"/>
              <a:gd name="connsiteY10" fmla="*/ 2710364 h 3676921"/>
              <a:gd name="connsiteX11" fmla="*/ 822276 w 2889450"/>
              <a:gd name="connsiteY11" fmla="*/ 3174998 h 3676921"/>
              <a:gd name="connsiteX12" fmla="*/ 702361 w 2889450"/>
              <a:gd name="connsiteY12" fmla="*/ 3562192 h 3676921"/>
              <a:gd name="connsiteX13" fmla="*/ 308354 w 2889450"/>
              <a:gd name="connsiteY13" fmla="*/ 3639632 h 3676921"/>
              <a:gd name="connsiteX14" fmla="*/ 205570 w 2889450"/>
              <a:gd name="connsiteY14" fmla="*/ 3291156 h 3676921"/>
              <a:gd name="connsiteX15" fmla="*/ 205570 w 2889450"/>
              <a:gd name="connsiteY15" fmla="*/ 2826522 h 3676921"/>
              <a:gd name="connsiteX16" fmla="*/ 0 w 2889450"/>
              <a:gd name="connsiteY16" fmla="*/ 1781096 h 3676921"/>
              <a:gd name="connsiteX17" fmla="*/ 205569 w 2889450"/>
              <a:gd name="connsiteY17" fmla="*/ 1084146 h 3676921"/>
              <a:gd name="connsiteX0" fmla="*/ 205569 w 2889450"/>
              <a:gd name="connsiteY0" fmla="*/ 1084146 h 3676921"/>
              <a:gd name="connsiteX1" fmla="*/ 616706 w 2889450"/>
              <a:gd name="connsiteY1" fmla="*/ 503354 h 3676921"/>
              <a:gd name="connsiteX2" fmla="*/ 925060 w 2889450"/>
              <a:gd name="connsiteY2" fmla="*/ 387195 h 3676921"/>
              <a:gd name="connsiteX3" fmla="*/ 1336197 w 2889450"/>
              <a:gd name="connsiteY3" fmla="*/ 154876 h 3676921"/>
              <a:gd name="connsiteX4" fmla="*/ 1850118 w 2889450"/>
              <a:gd name="connsiteY4" fmla="*/ 38718 h 3676921"/>
              <a:gd name="connsiteX5" fmla="*/ 2329778 w 2889450"/>
              <a:gd name="connsiteY5" fmla="*/ 0 h 3676921"/>
              <a:gd name="connsiteX6" fmla="*/ 2877964 w 2889450"/>
              <a:gd name="connsiteY6" fmla="*/ 793757 h 3676921"/>
              <a:gd name="connsiteX7" fmla="*/ 2483956 w 2889450"/>
              <a:gd name="connsiteY7" fmla="*/ 1335822 h 3676921"/>
              <a:gd name="connsiteX8" fmla="*/ 2229524 w 2889450"/>
              <a:gd name="connsiteY8" fmla="*/ 2265069 h 3676921"/>
              <a:gd name="connsiteX9" fmla="*/ 1952903 w 2889450"/>
              <a:gd name="connsiteY9" fmla="*/ 2710364 h 3676921"/>
              <a:gd name="connsiteX10" fmla="*/ 1336197 w 2889450"/>
              <a:gd name="connsiteY10" fmla="*/ 2710364 h 3676921"/>
              <a:gd name="connsiteX11" fmla="*/ 822276 w 2889450"/>
              <a:gd name="connsiteY11" fmla="*/ 3174998 h 3676921"/>
              <a:gd name="connsiteX12" fmla="*/ 702361 w 2889450"/>
              <a:gd name="connsiteY12" fmla="*/ 3562192 h 3676921"/>
              <a:gd name="connsiteX13" fmla="*/ 308354 w 2889450"/>
              <a:gd name="connsiteY13" fmla="*/ 3639632 h 3676921"/>
              <a:gd name="connsiteX14" fmla="*/ 205570 w 2889450"/>
              <a:gd name="connsiteY14" fmla="*/ 3291156 h 3676921"/>
              <a:gd name="connsiteX15" fmla="*/ 565315 w 2889450"/>
              <a:gd name="connsiteY15" fmla="*/ 2749083 h 3676921"/>
              <a:gd name="connsiteX16" fmla="*/ 0 w 2889450"/>
              <a:gd name="connsiteY16" fmla="*/ 1781096 h 3676921"/>
              <a:gd name="connsiteX17" fmla="*/ 205569 w 2889450"/>
              <a:gd name="connsiteY17" fmla="*/ 1084146 h 3676921"/>
              <a:gd name="connsiteX0" fmla="*/ 205569 w 2889450"/>
              <a:gd name="connsiteY0" fmla="*/ 1084146 h 3676921"/>
              <a:gd name="connsiteX1" fmla="*/ 616706 w 2889450"/>
              <a:gd name="connsiteY1" fmla="*/ 503354 h 3676921"/>
              <a:gd name="connsiteX2" fmla="*/ 925060 w 2889450"/>
              <a:gd name="connsiteY2" fmla="*/ 387195 h 3676921"/>
              <a:gd name="connsiteX3" fmla="*/ 1336197 w 2889450"/>
              <a:gd name="connsiteY3" fmla="*/ 154876 h 3676921"/>
              <a:gd name="connsiteX4" fmla="*/ 1850118 w 2889450"/>
              <a:gd name="connsiteY4" fmla="*/ 38718 h 3676921"/>
              <a:gd name="connsiteX5" fmla="*/ 2329778 w 2889450"/>
              <a:gd name="connsiteY5" fmla="*/ 0 h 3676921"/>
              <a:gd name="connsiteX6" fmla="*/ 2877964 w 2889450"/>
              <a:gd name="connsiteY6" fmla="*/ 793757 h 3676921"/>
              <a:gd name="connsiteX7" fmla="*/ 2483956 w 2889450"/>
              <a:gd name="connsiteY7" fmla="*/ 1335822 h 3676921"/>
              <a:gd name="connsiteX8" fmla="*/ 2229524 w 2889450"/>
              <a:gd name="connsiteY8" fmla="*/ 2265069 h 3676921"/>
              <a:gd name="connsiteX9" fmla="*/ 1952903 w 2889450"/>
              <a:gd name="connsiteY9" fmla="*/ 2710364 h 3676921"/>
              <a:gd name="connsiteX10" fmla="*/ 1336197 w 2889450"/>
              <a:gd name="connsiteY10" fmla="*/ 2710364 h 3676921"/>
              <a:gd name="connsiteX11" fmla="*/ 822276 w 2889450"/>
              <a:gd name="connsiteY11" fmla="*/ 3174998 h 3676921"/>
              <a:gd name="connsiteX12" fmla="*/ 702361 w 2889450"/>
              <a:gd name="connsiteY12" fmla="*/ 3562192 h 3676921"/>
              <a:gd name="connsiteX13" fmla="*/ 308354 w 2889450"/>
              <a:gd name="connsiteY13" fmla="*/ 3639632 h 3676921"/>
              <a:gd name="connsiteX14" fmla="*/ 205570 w 2889450"/>
              <a:gd name="connsiteY14" fmla="*/ 3291156 h 3676921"/>
              <a:gd name="connsiteX15" fmla="*/ 565315 w 2889450"/>
              <a:gd name="connsiteY15" fmla="*/ 2749083 h 3676921"/>
              <a:gd name="connsiteX16" fmla="*/ 411139 w 2889450"/>
              <a:gd name="connsiteY16" fmla="*/ 2187651 h 3676921"/>
              <a:gd name="connsiteX17" fmla="*/ 0 w 2889450"/>
              <a:gd name="connsiteY17" fmla="*/ 1781096 h 3676921"/>
              <a:gd name="connsiteX18" fmla="*/ 205569 w 2889450"/>
              <a:gd name="connsiteY18" fmla="*/ 1084146 h 3676921"/>
              <a:gd name="connsiteX0" fmla="*/ 51393 w 2735274"/>
              <a:gd name="connsiteY0" fmla="*/ 1084146 h 3676921"/>
              <a:gd name="connsiteX1" fmla="*/ 462530 w 2735274"/>
              <a:gd name="connsiteY1" fmla="*/ 503354 h 3676921"/>
              <a:gd name="connsiteX2" fmla="*/ 770884 w 2735274"/>
              <a:gd name="connsiteY2" fmla="*/ 387195 h 3676921"/>
              <a:gd name="connsiteX3" fmla="*/ 1182021 w 2735274"/>
              <a:gd name="connsiteY3" fmla="*/ 154876 h 3676921"/>
              <a:gd name="connsiteX4" fmla="*/ 1695942 w 2735274"/>
              <a:gd name="connsiteY4" fmla="*/ 38718 h 3676921"/>
              <a:gd name="connsiteX5" fmla="*/ 2175602 w 2735274"/>
              <a:gd name="connsiteY5" fmla="*/ 0 h 3676921"/>
              <a:gd name="connsiteX6" fmla="*/ 2723788 w 2735274"/>
              <a:gd name="connsiteY6" fmla="*/ 793757 h 3676921"/>
              <a:gd name="connsiteX7" fmla="*/ 2329780 w 2735274"/>
              <a:gd name="connsiteY7" fmla="*/ 1335822 h 3676921"/>
              <a:gd name="connsiteX8" fmla="*/ 2075348 w 2735274"/>
              <a:gd name="connsiteY8" fmla="*/ 2265069 h 3676921"/>
              <a:gd name="connsiteX9" fmla="*/ 1798727 w 2735274"/>
              <a:gd name="connsiteY9" fmla="*/ 2710364 h 3676921"/>
              <a:gd name="connsiteX10" fmla="*/ 1182021 w 2735274"/>
              <a:gd name="connsiteY10" fmla="*/ 2710364 h 3676921"/>
              <a:gd name="connsiteX11" fmla="*/ 668100 w 2735274"/>
              <a:gd name="connsiteY11" fmla="*/ 3174998 h 3676921"/>
              <a:gd name="connsiteX12" fmla="*/ 548185 w 2735274"/>
              <a:gd name="connsiteY12" fmla="*/ 3562192 h 3676921"/>
              <a:gd name="connsiteX13" fmla="*/ 154178 w 2735274"/>
              <a:gd name="connsiteY13" fmla="*/ 3639632 h 3676921"/>
              <a:gd name="connsiteX14" fmla="*/ 51394 w 2735274"/>
              <a:gd name="connsiteY14" fmla="*/ 3291156 h 3676921"/>
              <a:gd name="connsiteX15" fmla="*/ 411139 w 2735274"/>
              <a:gd name="connsiteY15" fmla="*/ 2749083 h 3676921"/>
              <a:gd name="connsiteX16" fmla="*/ 256963 w 2735274"/>
              <a:gd name="connsiteY16" fmla="*/ 2187651 h 3676921"/>
              <a:gd name="connsiteX17" fmla="*/ 0 w 2735274"/>
              <a:gd name="connsiteY17" fmla="*/ 1703657 h 3676921"/>
              <a:gd name="connsiteX18" fmla="*/ 51393 w 2735274"/>
              <a:gd name="connsiteY18" fmla="*/ 1084146 h 3676921"/>
              <a:gd name="connsiteX0" fmla="*/ 51393 w 2735274"/>
              <a:gd name="connsiteY0" fmla="*/ 1084146 h 3676921"/>
              <a:gd name="connsiteX1" fmla="*/ 462530 w 2735274"/>
              <a:gd name="connsiteY1" fmla="*/ 503354 h 3676921"/>
              <a:gd name="connsiteX2" fmla="*/ 770884 w 2735274"/>
              <a:gd name="connsiteY2" fmla="*/ 387195 h 3676921"/>
              <a:gd name="connsiteX3" fmla="*/ 1182021 w 2735274"/>
              <a:gd name="connsiteY3" fmla="*/ 154876 h 3676921"/>
              <a:gd name="connsiteX4" fmla="*/ 1695942 w 2735274"/>
              <a:gd name="connsiteY4" fmla="*/ 38718 h 3676921"/>
              <a:gd name="connsiteX5" fmla="*/ 2175602 w 2735274"/>
              <a:gd name="connsiteY5" fmla="*/ 0 h 3676921"/>
              <a:gd name="connsiteX6" fmla="*/ 2723788 w 2735274"/>
              <a:gd name="connsiteY6" fmla="*/ 793757 h 3676921"/>
              <a:gd name="connsiteX7" fmla="*/ 2329780 w 2735274"/>
              <a:gd name="connsiteY7" fmla="*/ 1335822 h 3676921"/>
              <a:gd name="connsiteX8" fmla="*/ 2075348 w 2735274"/>
              <a:gd name="connsiteY8" fmla="*/ 2265069 h 3676921"/>
              <a:gd name="connsiteX9" fmla="*/ 1798727 w 2735274"/>
              <a:gd name="connsiteY9" fmla="*/ 2710364 h 3676921"/>
              <a:gd name="connsiteX10" fmla="*/ 1182021 w 2735274"/>
              <a:gd name="connsiteY10" fmla="*/ 2710364 h 3676921"/>
              <a:gd name="connsiteX11" fmla="*/ 668100 w 2735274"/>
              <a:gd name="connsiteY11" fmla="*/ 3174998 h 3676921"/>
              <a:gd name="connsiteX12" fmla="*/ 548185 w 2735274"/>
              <a:gd name="connsiteY12" fmla="*/ 3562192 h 3676921"/>
              <a:gd name="connsiteX13" fmla="*/ 154178 w 2735274"/>
              <a:gd name="connsiteY13" fmla="*/ 3639632 h 3676921"/>
              <a:gd name="connsiteX14" fmla="*/ 51394 w 2735274"/>
              <a:gd name="connsiteY14" fmla="*/ 3291156 h 3676921"/>
              <a:gd name="connsiteX15" fmla="*/ 411139 w 2735274"/>
              <a:gd name="connsiteY15" fmla="*/ 2749083 h 3676921"/>
              <a:gd name="connsiteX16" fmla="*/ 256963 w 2735274"/>
              <a:gd name="connsiteY16" fmla="*/ 2187651 h 3676921"/>
              <a:gd name="connsiteX17" fmla="*/ 0 w 2735274"/>
              <a:gd name="connsiteY17" fmla="*/ 1703657 h 3676921"/>
              <a:gd name="connsiteX18" fmla="*/ 51393 w 2735274"/>
              <a:gd name="connsiteY18" fmla="*/ 1084146 h 3676921"/>
              <a:gd name="connsiteX0" fmla="*/ 51393 w 2735274"/>
              <a:gd name="connsiteY0" fmla="*/ 1084146 h 3676921"/>
              <a:gd name="connsiteX1" fmla="*/ 462530 w 2735274"/>
              <a:gd name="connsiteY1" fmla="*/ 503354 h 3676921"/>
              <a:gd name="connsiteX2" fmla="*/ 770884 w 2735274"/>
              <a:gd name="connsiteY2" fmla="*/ 387195 h 3676921"/>
              <a:gd name="connsiteX3" fmla="*/ 1182021 w 2735274"/>
              <a:gd name="connsiteY3" fmla="*/ 154876 h 3676921"/>
              <a:gd name="connsiteX4" fmla="*/ 1695942 w 2735274"/>
              <a:gd name="connsiteY4" fmla="*/ 38718 h 3676921"/>
              <a:gd name="connsiteX5" fmla="*/ 2175602 w 2735274"/>
              <a:gd name="connsiteY5" fmla="*/ 0 h 3676921"/>
              <a:gd name="connsiteX6" fmla="*/ 2723788 w 2735274"/>
              <a:gd name="connsiteY6" fmla="*/ 793757 h 3676921"/>
              <a:gd name="connsiteX7" fmla="*/ 2329780 w 2735274"/>
              <a:gd name="connsiteY7" fmla="*/ 1335822 h 3676921"/>
              <a:gd name="connsiteX8" fmla="*/ 2075348 w 2735274"/>
              <a:gd name="connsiteY8" fmla="*/ 2265069 h 3676921"/>
              <a:gd name="connsiteX9" fmla="*/ 1798727 w 2735274"/>
              <a:gd name="connsiteY9" fmla="*/ 2710364 h 3676921"/>
              <a:gd name="connsiteX10" fmla="*/ 1182021 w 2735274"/>
              <a:gd name="connsiteY10" fmla="*/ 2710364 h 3676921"/>
              <a:gd name="connsiteX11" fmla="*/ 668100 w 2735274"/>
              <a:gd name="connsiteY11" fmla="*/ 3174998 h 3676921"/>
              <a:gd name="connsiteX12" fmla="*/ 548185 w 2735274"/>
              <a:gd name="connsiteY12" fmla="*/ 3562192 h 3676921"/>
              <a:gd name="connsiteX13" fmla="*/ 154178 w 2735274"/>
              <a:gd name="connsiteY13" fmla="*/ 3639632 h 3676921"/>
              <a:gd name="connsiteX14" fmla="*/ 51394 w 2735274"/>
              <a:gd name="connsiteY14" fmla="*/ 3291156 h 3676921"/>
              <a:gd name="connsiteX15" fmla="*/ 411139 w 2735274"/>
              <a:gd name="connsiteY15" fmla="*/ 2749083 h 3676921"/>
              <a:gd name="connsiteX16" fmla="*/ 256963 w 2735274"/>
              <a:gd name="connsiteY16" fmla="*/ 2187651 h 3676921"/>
              <a:gd name="connsiteX17" fmla="*/ 0 w 2735274"/>
              <a:gd name="connsiteY17" fmla="*/ 1703657 h 3676921"/>
              <a:gd name="connsiteX18" fmla="*/ 51393 w 2735274"/>
              <a:gd name="connsiteY18" fmla="*/ 1084146 h 3676921"/>
              <a:gd name="connsiteX0" fmla="*/ 51393 w 2735274"/>
              <a:gd name="connsiteY0" fmla="*/ 1084146 h 3676921"/>
              <a:gd name="connsiteX1" fmla="*/ 462530 w 2735274"/>
              <a:gd name="connsiteY1" fmla="*/ 503354 h 3676921"/>
              <a:gd name="connsiteX2" fmla="*/ 770884 w 2735274"/>
              <a:gd name="connsiteY2" fmla="*/ 387195 h 3676921"/>
              <a:gd name="connsiteX3" fmla="*/ 1182021 w 2735274"/>
              <a:gd name="connsiteY3" fmla="*/ 154876 h 3676921"/>
              <a:gd name="connsiteX4" fmla="*/ 1695942 w 2735274"/>
              <a:gd name="connsiteY4" fmla="*/ 38718 h 3676921"/>
              <a:gd name="connsiteX5" fmla="*/ 2175602 w 2735274"/>
              <a:gd name="connsiteY5" fmla="*/ 0 h 3676921"/>
              <a:gd name="connsiteX6" fmla="*/ 2723788 w 2735274"/>
              <a:gd name="connsiteY6" fmla="*/ 793757 h 3676921"/>
              <a:gd name="connsiteX7" fmla="*/ 2329780 w 2735274"/>
              <a:gd name="connsiteY7" fmla="*/ 1335822 h 3676921"/>
              <a:gd name="connsiteX8" fmla="*/ 2075348 w 2735274"/>
              <a:gd name="connsiteY8" fmla="*/ 2265069 h 3676921"/>
              <a:gd name="connsiteX9" fmla="*/ 1798727 w 2735274"/>
              <a:gd name="connsiteY9" fmla="*/ 2710364 h 3676921"/>
              <a:gd name="connsiteX10" fmla="*/ 1182021 w 2735274"/>
              <a:gd name="connsiteY10" fmla="*/ 2710364 h 3676921"/>
              <a:gd name="connsiteX11" fmla="*/ 668100 w 2735274"/>
              <a:gd name="connsiteY11" fmla="*/ 3174998 h 3676921"/>
              <a:gd name="connsiteX12" fmla="*/ 548185 w 2735274"/>
              <a:gd name="connsiteY12" fmla="*/ 3562192 h 3676921"/>
              <a:gd name="connsiteX13" fmla="*/ 154178 w 2735274"/>
              <a:gd name="connsiteY13" fmla="*/ 3639632 h 3676921"/>
              <a:gd name="connsiteX14" fmla="*/ 51394 w 2735274"/>
              <a:gd name="connsiteY14" fmla="*/ 3291156 h 3676921"/>
              <a:gd name="connsiteX15" fmla="*/ 411139 w 2735274"/>
              <a:gd name="connsiteY15" fmla="*/ 2749083 h 3676921"/>
              <a:gd name="connsiteX16" fmla="*/ 256963 w 2735274"/>
              <a:gd name="connsiteY16" fmla="*/ 2187651 h 3676921"/>
              <a:gd name="connsiteX17" fmla="*/ 0 w 2735274"/>
              <a:gd name="connsiteY17" fmla="*/ 1703657 h 3676921"/>
              <a:gd name="connsiteX18" fmla="*/ 51393 w 2735274"/>
              <a:gd name="connsiteY18" fmla="*/ 1084146 h 3676921"/>
              <a:gd name="connsiteX0" fmla="*/ 51393 w 2735274"/>
              <a:gd name="connsiteY0" fmla="*/ 1084146 h 3676921"/>
              <a:gd name="connsiteX1" fmla="*/ 462530 w 2735274"/>
              <a:gd name="connsiteY1" fmla="*/ 503354 h 3676921"/>
              <a:gd name="connsiteX2" fmla="*/ 770884 w 2735274"/>
              <a:gd name="connsiteY2" fmla="*/ 387195 h 3676921"/>
              <a:gd name="connsiteX3" fmla="*/ 1182021 w 2735274"/>
              <a:gd name="connsiteY3" fmla="*/ 154876 h 3676921"/>
              <a:gd name="connsiteX4" fmla="*/ 1695942 w 2735274"/>
              <a:gd name="connsiteY4" fmla="*/ 38718 h 3676921"/>
              <a:gd name="connsiteX5" fmla="*/ 2175602 w 2735274"/>
              <a:gd name="connsiteY5" fmla="*/ 0 h 3676921"/>
              <a:gd name="connsiteX6" fmla="*/ 2723788 w 2735274"/>
              <a:gd name="connsiteY6" fmla="*/ 793757 h 3676921"/>
              <a:gd name="connsiteX7" fmla="*/ 2329780 w 2735274"/>
              <a:gd name="connsiteY7" fmla="*/ 1335822 h 3676921"/>
              <a:gd name="connsiteX8" fmla="*/ 2075348 w 2735274"/>
              <a:gd name="connsiteY8" fmla="*/ 2265069 h 3676921"/>
              <a:gd name="connsiteX9" fmla="*/ 1798727 w 2735274"/>
              <a:gd name="connsiteY9" fmla="*/ 2710364 h 3676921"/>
              <a:gd name="connsiteX10" fmla="*/ 1182021 w 2735274"/>
              <a:gd name="connsiteY10" fmla="*/ 2710364 h 3676921"/>
              <a:gd name="connsiteX11" fmla="*/ 668100 w 2735274"/>
              <a:gd name="connsiteY11" fmla="*/ 3174998 h 3676921"/>
              <a:gd name="connsiteX12" fmla="*/ 548185 w 2735274"/>
              <a:gd name="connsiteY12" fmla="*/ 3562192 h 3676921"/>
              <a:gd name="connsiteX13" fmla="*/ 154178 w 2735274"/>
              <a:gd name="connsiteY13" fmla="*/ 3639632 h 3676921"/>
              <a:gd name="connsiteX14" fmla="*/ 51394 w 2735274"/>
              <a:gd name="connsiteY14" fmla="*/ 3291156 h 3676921"/>
              <a:gd name="connsiteX15" fmla="*/ 411139 w 2735274"/>
              <a:gd name="connsiteY15" fmla="*/ 2749083 h 3676921"/>
              <a:gd name="connsiteX16" fmla="*/ 256963 w 2735274"/>
              <a:gd name="connsiteY16" fmla="*/ 2187651 h 3676921"/>
              <a:gd name="connsiteX17" fmla="*/ 0 w 2735274"/>
              <a:gd name="connsiteY17" fmla="*/ 1703657 h 3676921"/>
              <a:gd name="connsiteX18" fmla="*/ 51393 w 2735274"/>
              <a:gd name="connsiteY18" fmla="*/ 1084146 h 367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5274" h="3676921">
                <a:moveTo>
                  <a:pt x="51393" y="1084146"/>
                </a:moveTo>
                <a:cubicBezTo>
                  <a:pt x="423986" y="562546"/>
                  <a:pt x="176162" y="958162"/>
                  <a:pt x="462530" y="503354"/>
                </a:cubicBezTo>
                <a:cubicBezTo>
                  <a:pt x="717834" y="387446"/>
                  <a:pt x="496793" y="445274"/>
                  <a:pt x="770884" y="387195"/>
                </a:cubicBezTo>
                <a:cubicBezTo>
                  <a:pt x="901506" y="333955"/>
                  <a:pt x="1027845" y="212955"/>
                  <a:pt x="1182021" y="154876"/>
                </a:cubicBezTo>
                <a:cubicBezTo>
                  <a:pt x="1336197" y="96797"/>
                  <a:pt x="1530345" y="64531"/>
                  <a:pt x="1695942" y="38718"/>
                </a:cubicBezTo>
                <a:cubicBezTo>
                  <a:pt x="1861539" y="12905"/>
                  <a:pt x="1967892" y="41139"/>
                  <a:pt x="2175602" y="0"/>
                </a:cubicBezTo>
                <a:cubicBezTo>
                  <a:pt x="2547622" y="425768"/>
                  <a:pt x="2723789" y="243117"/>
                  <a:pt x="2723788" y="793757"/>
                </a:cubicBezTo>
                <a:cubicBezTo>
                  <a:pt x="2792311" y="1071247"/>
                  <a:pt x="2540638" y="1103509"/>
                  <a:pt x="2329780" y="1335822"/>
                </a:cubicBezTo>
                <a:cubicBezTo>
                  <a:pt x="2307361" y="1684293"/>
                  <a:pt x="2052507" y="2090831"/>
                  <a:pt x="2075348" y="2265069"/>
                </a:cubicBezTo>
                <a:cubicBezTo>
                  <a:pt x="1916888" y="2579664"/>
                  <a:pt x="1947615" y="2636148"/>
                  <a:pt x="1798727" y="2710364"/>
                </a:cubicBezTo>
                <a:cubicBezTo>
                  <a:pt x="1649839" y="2784580"/>
                  <a:pt x="1366176" y="2628085"/>
                  <a:pt x="1182021" y="2710364"/>
                </a:cubicBezTo>
                <a:cubicBezTo>
                  <a:pt x="806153" y="2974143"/>
                  <a:pt x="719492" y="2986241"/>
                  <a:pt x="668100" y="3174998"/>
                </a:cubicBezTo>
                <a:cubicBezTo>
                  <a:pt x="601719" y="3266957"/>
                  <a:pt x="599578" y="3407314"/>
                  <a:pt x="548185" y="3562192"/>
                </a:cubicBezTo>
                <a:cubicBezTo>
                  <a:pt x="496792" y="3717070"/>
                  <a:pt x="236976" y="3684805"/>
                  <a:pt x="154178" y="3639632"/>
                </a:cubicBezTo>
                <a:cubicBezTo>
                  <a:pt x="71380" y="3594459"/>
                  <a:pt x="8567" y="3439581"/>
                  <a:pt x="51394" y="3291156"/>
                </a:cubicBezTo>
                <a:cubicBezTo>
                  <a:pt x="94221" y="3142731"/>
                  <a:pt x="202716" y="3003986"/>
                  <a:pt x="411139" y="2749083"/>
                </a:cubicBezTo>
                <a:cubicBezTo>
                  <a:pt x="379733" y="2494180"/>
                  <a:pt x="334052" y="2445781"/>
                  <a:pt x="256963" y="2187651"/>
                </a:cubicBezTo>
                <a:cubicBezTo>
                  <a:pt x="162744" y="2026320"/>
                  <a:pt x="105640" y="1932747"/>
                  <a:pt x="0" y="1703657"/>
                </a:cubicBezTo>
                <a:cubicBezTo>
                  <a:pt x="0" y="1703655"/>
                  <a:pt x="51393" y="1084148"/>
                  <a:pt x="51393" y="1084146"/>
                </a:cubicBezTo>
                <a:close/>
              </a:path>
            </a:pathLst>
          </a:custGeom>
          <a:solidFill>
            <a:srgbClr val="C0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31804" y="3043884"/>
            <a:ext cx="884341" cy="703177"/>
          </a:xfrm>
          <a:custGeom>
            <a:avLst/>
            <a:gdLst>
              <a:gd name="connsiteX0" fmla="*/ 0 w 2819400"/>
              <a:gd name="connsiteY0" fmla="*/ 1409700 h 2819400"/>
              <a:gd name="connsiteX1" fmla="*/ 412893 w 2819400"/>
              <a:gd name="connsiteY1" fmla="*/ 412892 h 2819400"/>
              <a:gd name="connsiteX2" fmla="*/ 1409702 w 2819400"/>
              <a:gd name="connsiteY2" fmla="*/ 2 h 2819400"/>
              <a:gd name="connsiteX3" fmla="*/ 2406510 w 2819400"/>
              <a:gd name="connsiteY3" fmla="*/ 412895 h 2819400"/>
              <a:gd name="connsiteX4" fmla="*/ 2819400 w 2819400"/>
              <a:gd name="connsiteY4" fmla="*/ 1409704 h 2819400"/>
              <a:gd name="connsiteX5" fmla="*/ 2406508 w 2819400"/>
              <a:gd name="connsiteY5" fmla="*/ 2406513 h 2819400"/>
              <a:gd name="connsiteX6" fmla="*/ 1409699 w 2819400"/>
              <a:gd name="connsiteY6" fmla="*/ 2819404 h 2819400"/>
              <a:gd name="connsiteX7" fmla="*/ 412891 w 2819400"/>
              <a:gd name="connsiteY7" fmla="*/ 2406512 h 2819400"/>
              <a:gd name="connsiteX8" fmla="*/ 0 w 2819400"/>
              <a:gd name="connsiteY8" fmla="*/ 1409703 h 2819400"/>
              <a:gd name="connsiteX9" fmla="*/ 0 w 2819400"/>
              <a:gd name="connsiteY9" fmla="*/ 1409700 h 2819400"/>
              <a:gd name="connsiteX0" fmla="*/ 35770 w 2855171"/>
              <a:gd name="connsiteY0" fmla="*/ 1445470 h 2855174"/>
              <a:gd name="connsiteX1" fmla="*/ 264370 w 2855171"/>
              <a:gd name="connsiteY1" fmla="*/ 264370 h 2855174"/>
              <a:gd name="connsiteX2" fmla="*/ 1445472 w 2855171"/>
              <a:gd name="connsiteY2" fmla="*/ 35772 h 2855174"/>
              <a:gd name="connsiteX3" fmla="*/ 2442280 w 2855171"/>
              <a:gd name="connsiteY3" fmla="*/ 448665 h 2855174"/>
              <a:gd name="connsiteX4" fmla="*/ 2855170 w 2855171"/>
              <a:gd name="connsiteY4" fmla="*/ 1445474 h 2855174"/>
              <a:gd name="connsiteX5" fmla="*/ 2442278 w 2855171"/>
              <a:gd name="connsiteY5" fmla="*/ 2442283 h 2855174"/>
              <a:gd name="connsiteX6" fmla="*/ 1445469 w 2855171"/>
              <a:gd name="connsiteY6" fmla="*/ 2855174 h 2855174"/>
              <a:gd name="connsiteX7" fmla="*/ 448661 w 2855171"/>
              <a:gd name="connsiteY7" fmla="*/ 2442282 h 2855174"/>
              <a:gd name="connsiteX8" fmla="*/ 35770 w 2855171"/>
              <a:gd name="connsiteY8" fmla="*/ 1445473 h 2855174"/>
              <a:gd name="connsiteX9" fmla="*/ 35770 w 2855171"/>
              <a:gd name="connsiteY9" fmla="*/ 1445470 h 2855174"/>
              <a:gd name="connsiteX0" fmla="*/ 304800 w 2819401"/>
              <a:gd name="connsiteY0" fmla="*/ 1402314 h 2850118"/>
              <a:gd name="connsiteX1" fmla="*/ 228600 w 2819401"/>
              <a:gd name="connsiteY1" fmla="*/ 259314 h 2850118"/>
              <a:gd name="connsiteX2" fmla="*/ 1409702 w 2819401"/>
              <a:gd name="connsiteY2" fmla="*/ 30716 h 2850118"/>
              <a:gd name="connsiteX3" fmla="*/ 2406510 w 2819401"/>
              <a:gd name="connsiteY3" fmla="*/ 443609 h 2850118"/>
              <a:gd name="connsiteX4" fmla="*/ 2819400 w 2819401"/>
              <a:gd name="connsiteY4" fmla="*/ 1440418 h 2850118"/>
              <a:gd name="connsiteX5" fmla="*/ 2406508 w 2819401"/>
              <a:gd name="connsiteY5" fmla="*/ 2437227 h 2850118"/>
              <a:gd name="connsiteX6" fmla="*/ 1409699 w 2819401"/>
              <a:gd name="connsiteY6" fmla="*/ 2850118 h 2850118"/>
              <a:gd name="connsiteX7" fmla="*/ 412891 w 2819401"/>
              <a:gd name="connsiteY7" fmla="*/ 2437226 h 2850118"/>
              <a:gd name="connsiteX8" fmla="*/ 0 w 2819401"/>
              <a:gd name="connsiteY8" fmla="*/ 1440417 h 2850118"/>
              <a:gd name="connsiteX9" fmla="*/ 304800 w 2819401"/>
              <a:gd name="connsiteY9" fmla="*/ 1402314 h 2850118"/>
              <a:gd name="connsiteX0" fmla="*/ 304800 w 2819401"/>
              <a:gd name="connsiteY0" fmla="*/ 1402314 h 2868133"/>
              <a:gd name="connsiteX1" fmla="*/ 228600 w 2819401"/>
              <a:gd name="connsiteY1" fmla="*/ 259314 h 2868133"/>
              <a:gd name="connsiteX2" fmla="*/ 1409702 w 2819401"/>
              <a:gd name="connsiteY2" fmla="*/ 30716 h 2868133"/>
              <a:gd name="connsiteX3" fmla="*/ 2406510 w 2819401"/>
              <a:gd name="connsiteY3" fmla="*/ 443609 h 2868133"/>
              <a:gd name="connsiteX4" fmla="*/ 2819400 w 2819401"/>
              <a:gd name="connsiteY4" fmla="*/ 1440418 h 2868133"/>
              <a:gd name="connsiteX5" fmla="*/ 2406508 w 2819401"/>
              <a:gd name="connsiteY5" fmla="*/ 2437227 h 2868133"/>
              <a:gd name="connsiteX6" fmla="*/ 1409699 w 2819401"/>
              <a:gd name="connsiteY6" fmla="*/ 2850118 h 2868133"/>
              <a:gd name="connsiteX7" fmla="*/ 762000 w 2819401"/>
              <a:gd name="connsiteY7" fmla="*/ 2545314 h 2868133"/>
              <a:gd name="connsiteX8" fmla="*/ 0 w 2819401"/>
              <a:gd name="connsiteY8" fmla="*/ 1440417 h 2868133"/>
              <a:gd name="connsiteX9" fmla="*/ 304800 w 281940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2868133"/>
              <a:gd name="connsiteX1" fmla="*/ 184150 w 2774951"/>
              <a:gd name="connsiteY1" fmla="*/ 259314 h 2868133"/>
              <a:gd name="connsiteX2" fmla="*/ 1365252 w 2774951"/>
              <a:gd name="connsiteY2" fmla="*/ 30716 h 2868133"/>
              <a:gd name="connsiteX3" fmla="*/ 2362060 w 2774951"/>
              <a:gd name="connsiteY3" fmla="*/ 443609 h 2868133"/>
              <a:gd name="connsiteX4" fmla="*/ 2774950 w 2774951"/>
              <a:gd name="connsiteY4" fmla="*/ 1440418 h 2868133"/>
              <a:gd name="connsiteX5" fmla="*/ 2362058 w 2774951"/>
              <a:gd name="connsiteY5" fmla="*/ 2437227 h 2868133"/>
              <a:gd name="connsiteX6" fmla="*/ 1365249 w 2774951"/>
              <a:gd name="connsiteY6" fmla="*/ 2850118 h 2868133"/>
              <a:gd name="connsiteX7" fmla="*/ 717550 w 2774951"/>
              <a:gd name="connsiteY7" fmla="*/ 2545314 h 2868133"/>
              <a:gd name="connsiteX8" fmla="*/ 412750 w 2774951"/>
              <a:gd name="connsiteY8" fmla="*/ 1783314 h 2868133"/>
              <a:gd name="connsiteX9" fmla="*/ 260350 w 2774951"/>
              <a:gd name="connsiteY9" fmla="*/ 1402314 h 2868133"/>
              <a:gd name="connsiteX0" fmla="*/ 260350 w 2774951"/>
              <a:gd name="connsiteY0" fmla="*/ 1402314 h 3147529"/>
              <a:gd name="connsiteX1" fmla="*/ 184150 w 2774951"/>
              <a:gd name="connsiteY1" fmla="*/ 259314 h 3147529"/>
              <a:gd name="connsiteX2" fmla="*/ 1365252 w 2774951"/>
              <a:gd name="connsiteY2" fmla="*/ 30716 h 3147529"/>
              <a:gd name="connsiteX3" fmla="*/ 2362060 w 2774951"/>
              <a:gd name="connsiteY3" fmla="*/ 443609 h 3147529"/>
              <a:gd name="connsiteX4" fmla="*/ 2774950 w 2774951"/>
              <a:gd name="connsiteY4" fmla="*/ 1440418 h 3147529"/>
              <a:gd name="connsiteX5" fmla="*/ 2362058 w 2774951"/>
              <a:gd name="connsiteY5" fmla="*/ 2437227 h 3147529"/>
              <a:gd name="connsiteX6" fmla="*/ 1860550 w 2774951"/>
              <a:gd name="connsiteY6" fmla="*/ 3078714 h 3147529"/>
              <a:gd name="connsiteX7" fmla="*/ 1365249 w 2774951"/>
              <a:gd name="connsiteY7" fmla="*/ 2850118 h 3147529"/>
              <a:gd name="connsiteX8" fmla="*/ 717550 w 2774951"/>
              <a:gd name="connsiteY8" fmla="*/ 2545314 h 3147529"/>
              <a:gd name="connsiteX9" fmla="*/ 412750 w 2774951"/>
              <a:gd name="connsiteY9" fmla="*/ 1783314 h 3147529"/>
              <a:gd name="connsiteX10" fmla="*/ 260350 w 2774951"/>
              <a:gd name="connsiteY10" fmla="*/ 1402314 h 3147529"/>
              <a:gd name="connsiteX0" fmla="*/ 260350 w 2774951"/>
              <a:gd name="connsiteY0" fmla="*/ 1402314 h 3160228"/>
              <a:gd name="connsiteX1" fmla="*/ 184150 w 2774951"/>
              <a:gd name="connsiteY1" fmla="*/ 259314 h 3160228"/>
              <a:gd name="connsiteX2" fmla="*/ 1365252 w 2774951"/>
              <a:gd name="connsiteY2" fmla="*/ 30716 h 3160228"/>
              <a:gd name="connsiteX3" fmla="*/ 2362060 w 2774951"/>
              <a:gd name="connsiteY3" fmla="*/ 443609 h 3160228"/>
              <a:gd name="connsiteX4" fmla="*/ 2774950 w 2774951"/>
              <a:gd name="connsiteY4" fmla="*/ 1440418 h 3160228"/>
              <a:gd name="connsiteX5" fmla="*/ 2362058 w 2774951"/>
              <a:gd name="connsiteY5" fmla="*/ 2437227 h 3160228"/>
              <a:gd name="connsiteX6" fmla="*/ 1860550 w 2774951"/>
              <a:gd name="connsiteY6" fmla="*/ 3078714 h 3160228"/>
              <a:gd name="connsiteX7" fmla="*/ 1327150 w 2774951"/>
              <a:gd name="connsiteY7" fmla="*/ 2926314 h 3160228"/>
              <a:gd name="connsiteX8" fmla="*/ 717550 w 2774951"/>
              <a:gd name="connsiteY8" fmla="*/ 2545314 h 3160228"/>
              <a:gd name="connsiteX9" fmla="*/ 412750 w 2774951"/>
              <a:gd name="connsiteY9" fmla="*/ 1783314 h 3160228"/>
              <a:gd name="connsiteX10" fmla="*/ 260350 w 2774951"/>
              <a:gd name="connsiteY10" fmla="*/ 1402314 h 3160228"/>
              <a:gd name="connsiteX0" fmla="*/ 260350 w 3003551"/>
              <a:gd name="connsiteY0" fmla="*/ 1402314 h 3160228"/>
              <a:gd name="connsiteX1" fmla="*/ 184150 w 3003551"/>
              <a:gd name="connsiteY1" fmla="*/ 259314 h 3160228"/>
              <a:gd name="connsiteX2" fmla="*/ 1365252 w 3003551"/>
              <a:gd name="connsiteY2" fmla="*/ 30716 h 3160228"/>
              <a:gd name="connsiteX3" fmla="*/ 2362060 w 3003551"/>
              <a:gd name="connsiteY3" fmla="*/ 443609 h 3160228"/>
              <a:gd name="connsiteX4" fmla="*/ 3003550 w 3003551"/>
              <a:gd name="connsiteY4" fmla="*/ 1478513 h 3160228"/>
              <a:gd name="connsiteX5" fmla="*/ 2362058 w 3003551"/>
              <a:gd name="connsiteY5" fmla="*/ 2437227 h 3160228"/>
              <a:gd name="connsiteX6" fmla="*/ 1860550 w 3003551"/>
              <a:gd name="connsiteY6" fmla="*/ 3078714 h 3160228"/>
              <a:gd name="connsiteX7" fmla="*/ 1327150 w 3003551"/>
              <a:gd name="connsiteY7" fmla="*/ 2926314 h 3160228"/>
              <a:gd name="connsiteX8" fmla="*/ 717550 w 3003551"/>
              <a:gd name="connsiteY8" fmla="*/ 2545314 h 3160228"/>
              <a:gd name="connsiteX9" fmla="*/ 412750 w 3003551"/>
              <a:gd name="connsiteY9" fmla="*/ 1783314 h 3160228"/>
              <a:gd name="connsiteX10" fmla="*/ 260350 w 3003551"/>
              <a:gd name="connsiteY10" fmla="*/ 1402314 h 3160228"/>
              <a:gd name="connsiteX0" fmla="*/ 260350 w 3048553"/>
              <a:gd name="connsiteY0" fmla="*/ 1402314 h 3160228"/>
              <a:gd name="connsiteX1" fmla="*/ 184150 w 3048553"/>
              <a:gd name="connsiteY1" fmla="*/ 259314 h 3160228"/>
              <a:gd name="connsiteX2" fmla="*/ 1365252 w 3048553"/>
              <a:gd name="connsiteY2" fmla="*/ 30716 h 3160228"/>
              <a:gd name="connsiteX3" fmla="*/ 2362060 w 3048553"/>
              <a:gd name="connsiteY3" fmla="*/ 443609 h 3160228"/>
              <a:gd name="connsiteX4" fmla="*/ 2546350 w 3048553"/>
              <a:gd name="connsiteY4" fmla="*/ 716513 h 3160228"/>
              <a:gd name="connsiteX5" fmla="*/ 3003550 w 3048553"/>
              <a:gd name="connsiteY5" fmla="*/ 1478513 h 3160228"/>
              <a:gd name="connsiteX6" fmla="*/ 2362058 w 3048553"/>
              <a:gd name="connsiteY6" fmla="*/ 2437227 h 3160228"/>
              <a:gd name="connsiteX7" fmla="*/ 1860550 w 3048553"/>
              <a:gd name="connsiteY7" fmla="*/ 3078714 h 3160228"/>
              <a:gd name="connsiteX8" fmla="*/ 1327150 w 3048553"/>
              <a:gd name="connsiteY8" fmla="*/ 2926314 h 3160228"/>
              <a:gd name="connsiteX9" fmla="*/ 717550 w 3048553"/>
              <a:gd name="connsiteY9" fmla="*/ 2545314 h 3160228"/>
              <a:gd name="connsiteX10" fmla="*/ 412750 w 3048553"/>
              <a:gd name="connsiteY10" fmla="*/ 1783314 h 3160228"/>
              <a:gd name="connsiteX11" fmla="*/ 260350 w 3048553"/>
              <a:gd name="connsiteY11" fmla="*/ 1402314 h 3160228"/>
              <a:gd name="connsiteX0" fmla="*/ 260350 w 3048553"/>
              <a:gd name="connsiteY0" fmla="*/ 1409698 h 3167612"/>
              <a:gd name="connsiteX1" fmla="*/ 184150 w 3048553"/>
              <a:gd name="connsiteY1" fmla="*/ 266698 h 3167612"/>
              <a:gd name="connsiteX2" fmla="*/ 1365252 w 3048553"/>
              <a:gd name="connsiteY2" fmla="*/ 38100 h 3167612"/>
              <a:gd name="connsiteX3" fmla="*/ 2241550 w 3048553"/>
              <a:gd name="connsiteY3" fmla="*/ 495297 h 3167612"/>
              <a:gd name="connsiteX4" fmla="*/ 2546350 w 3048553"/>
              <a:gd name="connsiteY4" fmla="*/ 723897 h 3167612"/>
              <a:gd name="connsiteX5" fmla="*/ 3003550 w 3048553"/>
              <a:gd name="connsiteY5" fmla="*/ 1485897 h 3167612"/>
              <a:gd name="connsiteX6" fmla="*/ 2362058 w 3048553"/>
              <a:gd name="connsiteY6" fmla="*/ 2444611 h 3167612"/>
              <a:gd name="connsiteX7" fmla="*/ 1860550 w 3048553"/>
              <a:gd name="connsiteY7" fmla="*/ 3086098 h 3167612"/>
              <a:gd name="connsiteX8" fmla="*/ 1327150 w 3048553"/>
              <a:gd name="connsiteY8" fmla="*/ 2933698 h 3167612"/>
              <a:gd name="connsiteX9" fmla="*/ 717550 w 3048553"/>
              <a:gd name="connsiteY9" fmla="*/ 2552698 h 3167612"/>
              <a:gd name="connsiteX10" fmla="*/ 412750 w 3048553"/>
              <a:gd name="connsiteY10" fmla="*/ 1790698 h 3167612"/>
              <a:gd name="connsiteX11" fmla="*/ 260350 w 3048553"/>
              <a:gd name="connsiteY11" fmla="*/ 1409698 h 3167612"/>
              <a:gd name="connsiteX0" fmla="*/ 190500 w 2978703"/>
              <a:gd name="connsiteY0" fmla="*/ 1790701 h 3548615"/>
              <a:gd name="connsiteX1" fmla="*/ 114300 w 2978703"/>
              <a:gd name="connsiteY1" fmla="*/ 647701 h 3548615"/>
              <a:gd name="connsiteX2" fmla="*/ 876300 w 2978703"/>
              <a:gd name="connsiteY2" fmla="*/ 38100 h 3548615"/>
              <a:gd name="connsiteX3" fmla="*/ 2171700 w 2978703"/>
              <a:gd name="connsiteY3" fmla="*/ 876300 h 3548615"/>
              <a:gd name="connsiteX4" fmla="*/ 2476500 w 2978703"/>
              <a:gd name="connsiteY4" fmla="*/ 1104900 h 3548615"/>
              <a:gd name="connsiteX5" fmla="*/ 2933700 w 2978703"/>
              <a:gd name="connsiteY5" fmla="*/ 1866900 h 3548615"/>
              <a:gd name="connsiteX6" fmla="*/ 2292208 w 2978703"/>
              <a:gd name="connsiteY6" fmla="*/ 2825614 h 3548615"/>
              <a:gd name="connsiteX7" fmla="*/ 1790700 w 2978703"/>
              <a:gd name="connsiteY7" fmla="*/ 3467101 h 3548615"/>
              <a:gd name="connsiteX8" fmla="*/ 1257300 w 2978703"/>
              <a:gd name="connsiteY8" fmla="*/ 3314701 h 3548615"/>
              <a:gd name="connsiteX9" fmla="*/ 647700 w 2978703"/>
              <a:gd name="connsiteY9" fmla="*/ 2933701 h 3548615"/>
              <a:gd name="connsiteX10" fmla="*/ 342900 w 2978703"/>
              <a:gd name="connsiteY10" fmla="*/ 2171701 h 3548615"/>
              <a:gd name="connsiteX11" fmla="*/ 190500 w 2978703"/>
              <a:gd name="connsiteY11" fmla="*/ 1790701 h 35486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190500 w 2978703"/>
              <a:gd name="connsiteY0" fmla="*/ 1866901 h 3624815"/>
              <a:gd name="connsiteX1" fmla="*/ 114300 w 2978703"/>
              <a:gd name="connsiteY1" fmla="*/ 723901 h 3624815"/>
              <a:gd name="connsiteX2" fmla="*/ 190500 w 2978703"/>
              <a:gd name="connsiteY2" fmla="*/ 266701 h 3624815"/>
              <a:gd name="connsiteX3" fmla="*/ 876300 w 2978703"/>
              <a:gd name="connsiteY3" fmla="*/ 114300 h 3624815"/>
              <a:gd name="connsiteX4" fmla="*/ 2171700 w 2978703"/>
              <a:gd name="connsiteY4" fmla="*/ 952500 h 3624815"/>
              <a:gd name="connsiteX5" fmla="*/ 2476500 w 2978703"/>
              <a:gd name="connsiteY5" fmla="*/ 1181100 h 3624815"/>
              <a:gd name="connsiteX6" fmla="*/ 2933700 w 2978703"/>
              <a:gd name="connsiteY6" fmla="*/ 1943100 h 3624815"/>
              <a:gd name="connsiteX7" fmla="*/ 2292208 w 2978703"/>
              <a:gd name="connsiteY7" fmla="*/ 2901814 h 3624815"/>
              <a:gd name="connsiteX8" fmla="*/ 1790700 w 2978703"/>
              <a:gd name="connsiteY8" fmla="*/ 3543301 h 3624815"/>
              <a:gd name="connsiteX9" fmla="*/ 1257300 w 2978703"/>
              <a:gd name="connsiteY9" fmla="*/ 3390901 h 3624815"/>
              <a:gd name="connsiteX10" fmla="*/ 647700 w 2978703"/>
              <a:gd name="connsiteY10" fmla="*/ 3009901 h 3624815"/>
              <a:gd name="connsiteX11" fmla="*/ 342900 w 2978703"/>
              <a:gd name="connsiteY11" fmla="*/ 2247901 h 3624815"/>
              <a:gd name="connsiteX12" fmla="*/ 190500 w 2978703"/>
              <a:gd name="connsiteY12" fmla="*/ 1866901 h 3624815"/>
              <a:gd name="connsiteX0" fmla="*/ 342900 w 3131103"/>
              <a:gd name="connsiteY0" fmla="*/ 1866901 h 3624815"/>
              <a:gd name="connsiteX1" fmla="*/ 114300 w 3131103"/>
              <a:gd name="connsiteY1" fmla="*/ 723901 h 3624815"/>
              <a:gd name="connsiteX2" fmla="*/ 342900 w 3131103"/>
              <a:gd name="connsiteY2" fmla="*/ 266701 h 3624815"/>
              <a:gd name="connsiteX3" fmla="*/ 1028700 w 3131103"/>
              <a:gd name="connsiteY3" fmla="*/ 114300 h 3624815"/>
              <a:gd name="connsiteX4" fmla="*/ 2324100 w 3131103"/>
              <a:gd name="connsiteY4" fmla="*/ 952500 h 3624815"/>
              <a:gd name="connsiteX5" fmla="*/ 2628900 w 3131103"/>
              <a:gd name="connsiteY5" fmla="*/ 1181100 h 3624815"/>
              <a:gd name="connsiteX6" fmla="*/ 3086100 w 3131103"/>
              <a:gd name="connsiteY6" fmla="*/ 1943100 h 3624815"/>
              <a:gd name="connsiteX7" fmla="*/ 2444608 w 3131103"/>
              <a:gd name="connsiteY7" fmla="*/ 2901814 h 3624815"/>
              <a:gd name="connsiteX8" fmla="*/ 1943100 w 3131103"/>
              <a:gd name="connsiteY8" fmla="*/ 3543301 h 3624815"/>
              <a:gd name="connsiteX9" fmla="*/ 1409700 w 3131103"/>
              <a:gd name="connsiteY9" fmla="*/ 3390901 h 3624815"/>
              <a:gd name="connsiteX10" fmla="*/ 800100 w 3131103"/>
              <a:gd name="connsiteY10" fmla="*/ 3009901 h 3624815"/>
              <a:gd name="connsiteX11" fmla="*/ 495300 w 3131103"/>
              <a:gd name="connsiteY11" fmla="*/ 2247901 h 3624815"/>
              <a:gd name="connsiteX12" fmla="*/ 342900 w 3131103"/>
              <a:gd name="connsiteY12" fmla="*/ 1866901 h 3624815"/>
              <a:gd name="connsiteX0" fmla="*/ 239712 w 3027915"/>
              <a:gd name="connsiteY0" fmla="*/ 1866901 h 3624815"/>
              <a:gd name="connsiteX1" fmla="*/ 87312 w 3027915"/>
              <a:gd name="connsiteY1" fmla="*/ 1562101 h 3624815"/>
              <a:gd name="connsiteX2" fmla="*/ 11112 w 3027915"/>
              <a:gd name="connsiteY2" fmla="*/ 723901 h 3624815"/>
              <a:gd name="connsiteX3" fmla="*/ 239712 w 3027915"/>
              <a:gd name="connsiteY3" fmla="*/ 266701 h 3624815"/>
              <a:gd name="connsiteX4" fmla="*/ 925512 w 3027915"/>
              <a:gd name="connsiteY4" fmla="*/ 114300 h 3624815"/>
              <a:gd name="connsiteX5" fmla="*/ 2220912 w 3027915"/>
              <a:gd name="connsiteY5" fmla="*/ 952500 h 3624815"/>
              <a:gd name="connsiteX6" fmla="*/ 2525712 w 3027915"/>
              <a:gd name="connsiteY6" fmla="*/ 1181100 h 3624815"/>
              <a:gd name="connsiteX7" fmla="*/ 2982912 w 3027915"/>
              <a:gd name="connsiteY7" fmla="*/ 1943100 h 3624815"/>
              <a:gd name="connsiteX8" fmla="*/ 2341420 w 3027915"/>
              <a:gd name="connsiteY8" fmla="*/ 2901814 h 3624815"/>
              <a:gd name="connsiteX9" fmla="*/ 1839912 w 3027915"/>
              <a:gd name="connsiteY9" fmla="*/ 3543301 h 3624815"/>
              <a:gd name="connsiteX10" fmla="*/ 1306512 w 3027915"/>
              <a:gd name="connsiteY10" fmla="*/ 3390901 h 3624815"/>
              <a:gd name="connsiteX11" fmla="*/ 696912 w 3027915"/>
              <a:gd name="connsiteY11" fmla="*/ 3009901 h 3624815"/>
              <a:gd name="connsiteX12" fmla="*/ 392112 w 3027915"/>
              <a:gd name="connsiteY12" fmla="*/ 2247901 h 3624815"/>
              <a:gd name="connsiteX13" fmla="*/ 239712 w 3027915"/>
              <a:gd name="connsiteY13" fmla="*/ 1866901 h 3624815"/>
              <a:gd name="connsiteX0" fmla="*/ 239712 w 3027915"/>
              <a:gd name="connsiteY0" fmla="*/ 1866901 h 3657601"/>
              <a:gd name="connsiteX1" fmla="*/ 87312 w 3027915"/>
              <a:gd name="connsiteY1" fmla="*/ 1562101 h 3657601"/>
              <a:gd name="connsiteX2" fmla="*/ 11112 w 3027915"/>
              <a:gd name="connsiteY2" fmla="*/ 723901 h 3657601"/>
              <a:gd name="connsiteX3" fmla="*/ 239712 w 3027915"/>
              <a:gd name="connsiteY3" fmla="*/ 266701 h 3657601"/>
              <a:gd name="connsiteX4" fmla="*/ 925512 w 3027915"/>
              <a:gd name="connsiteY4" fmla="*/ 114300 h 3657601"/>
              <a:gd name="connsiteX5" fmla="*/ 2220912 w 3027915"/>
              <a:gd name="connsiteY5" fmla="*/ 952500 h 3657601"/>
              <a:gd name="connsiteX6" fmla="*/ 2525712 w 3027915"/>
              <a:gd name="connsiteY6" fmla="*/ 1181100 h 3657601"/>
              <a:gd name="connsiteX7" fmla="*/ 2982912 w 3027915"/>
              <a:gd name="connsiteY7" fmla="*/ 1943100 h 3657601"/>
              <a:gd name="connsiteX8" fmla="*/ 2341420 w 3027915"/>
              <a:gd name="connsiteY8" fmla="*/ 2901814 h 3657601"/>
              <a:gd name="connsiteX9" fmla="*/ 1839912 w 3027915"/>
              <a:gd name="connsiteY9" fmla="*/ 3543301 h 3657601"/>
              <a:gd name="connsiteX10" fmla="*/ 1306512 w 3027915"/>
              <a:gd name="connsiteY10" fmla="*/ 3390901 h 3657601"/>
              <a:gd name="connsiteX11" fmla="*/ 696912 w 3027915"/>
              <a:gd name="connsiteY11" fmla="*/ 3467101 h 3657601"/>
              <a:gd name="connsiteX12" fmla="*/ 392112 w 3027915"/>
              <a:gd name="connsiteY12" fmla="*/ 2247901 h 3657601"/>
              <a:gd name="connsiteX13" fmla="*/ 239712 w 3027915"/>
              <a:gd name="connsiteY13" fmla="*/ 1866901 h 3657601"/>
              <a:gd name="connsiteX0" fmla="*/ 239712 w 3027915"/>
              <a:gd name="connsiteY0" fmla="*/ 1866901 h 3695701"/>
              <a:gd name="connsiteX1" fmla="*/ 87312 w 3027915"/>
              <a:gd name="connsiteY1" fmla="*/ 1562101 h 3695701"/>
              <a:gd name="connsiteX2" fmla="*/ 11112 w 3027915"/>
              <a:gd name="connsiteY2" fmla="*/ 723901 h 3695701"/>
              <a:gd name="connsiteX3" fmla="*/ 239712 w 3027915"/>
              <a:gd name="connsiteY3" fmla="*/ 266701 h 3695701"/>
              <a:gd name="connsiteX4" fmla="*/ 925512 w 3027915"/>
              <a:gd name="connsiteY4" fmla="*/ 114300 h 3695701"/>
              <a:gd name="connsiteX5" fmla="*/ 2220912 w 3027915"/>
              <a:gd name="connsiteY5" fmla="*/ 952500 h 3695701"/>
              <a:gd name="connsiteX6" fmla="*/ 2525712 w 3027915"/>
              <a:gd name="connsiteY6" fmla="*/ 1181100 h 3695701"/>
              <a:gd name="connsiteX7" fmla="*/ 2982912 w 3027915"/>
              <a:gd name="connsiteY7" fmla="*/ 1943100 h 3695701"/>
              <a:gd name="connsiteX8" fmla="*/ 2341420 w 3027915"/>
              <a:gd name="connsiteY8" fmla="*/ 2901814 h 3695701"/>
              <a:gd name="connsiteX9" fmla="*/ 1839912 w 3027915"/>
              <a:gd name="connsiteY9" fmla="*/ 3543301 h 3695701"/>
              <a:gd name="connsiteX10" fmla="*/ 1306512 w 3027915"/>
              <a:gd name="connsiteY10" fmla="*/ 3619501 h 3695701"/>
              <a:gd name="connsiteX11" fmla="*/ 696912 w 3027915"/>
              <a:gd name="connsiteY11" fmla="*/ 3467101 h 3695701"/>
              <a:gd name="connsiteX12" fmla="*/ 392112 w 3027915"/>
              <a:gd name="connsiteY12" fmla="*/ 2247901 h 3695701"/>
              <a:gd name="connsiteX13" fmla="*/ 239712 w 3027915"/>
              <a:gd name="connsiteY13" fmla="*/ 1866901 h 3695701"/>
              <a:gd name="connsiteX0" fmla="*/ 239712 w 3027915"/>
              <a:gd name="connsiteY0" fmla="*/ 1866901 h 3695701"/>
              <a:gd name="connsiteX1" fmla="*/ 87312 w 3027915"/>
              <a:gd name="connsiteY1" fmla="*/ 1562101 h 3695701"/>
              <a:gd name="connsiteX2" fmla="*/ 11112 w 3027915"/>
              <a:gd name="connsiteY2" fmla="*/ 723901 h 3695701"/>
              <a:gd name="connsiteX3" fmla="*/ 1066800 w 3027915"/>
              <a:gd name="connsiteY3" fmla="*/ 1638301 h 3695701"/>
              <a:gd name="connsiteX4" fmla="*/ 925512 w 3027915"/>
              <a:gd name="connsiteY4" fmla="*/ 114300 h 3695701"/>
              <a:gd name="connsiteX5" fmla="*/ 2220912 w 3027915"/>
              <a:gd name="connsiteY5" fmla="*/ 952500 h 3695701"/>
              <a:gd name="connsiteX6" fmla="*/ 2525712 w 3027915"/>
              <a:gd name="connsiteY6" fmla="*/ 1181100 h 3695701"/>
              <a:gd name="connsiteX7" fmla="*/ 2982912 w 3027915"/>
              <a:gd name="connsiteY7" fmla="*/ 1943100 h 3695701"/>
              <a:gd name="connsiteX8" fmla="*/ 2341420 w 3027915"/>
              <a:gd name="connsiteY8" fmla="*/ 2901814 h 3695701"/>
              <a:gd name="connsiteX9" fmla="*/ 1839912 w 3027915"/>
              <a:gd name="connsiteY9" fmla="*/ 3543301 h 3695701"/>
              <a:gd name="connsiteX10" fmla="*/ 1306512 w 3027915"/>
              <a:gd name="connsiteY10" fmla="*/ 3619501 h 3695701"/>
              <a:gd name="connsiteX11" fmla="*/ 696912 w 3027915"/>
              <a:gd name="connsiteY11" fmla="*/ 3467101 h 3695701"/>
              <a:gd name="connsiteX12" fmla="*/ 392112 w 3027915"/>
              <a:gd name="connsiteY12" fmla="*/ 2247901 h 3695701"/>
              <a:gd name="connsiteX13" fmla="*/ 239712 w 3027915"/>
              <a:gd name="connsiteY13" fmla="*/ 1866901 h 3695701"/>
              <a:gd name="connsiteX0" fmla="*/ 252148 w 3040351"/>
              <a:gd name="connsiteY0" fmla="*/ 1866901 h 3695701"/>
              <a:gd name="connsiteX1" fmla="*/ 99748 w 3040351"/>
              <a:gd name="connsiteY1" fmla="*/ 1562101 h 3695701"/>
              <a:gd name="connsiteX2" fmla="*/ 850636 w 3040351"/>
              <a:gd name="connsiteY2" fmla="*/ 1790701 h 3695701"/>
              <a:gd name="connsiteX3" fmla="*/ 1079236 w 3040351"/>
              <a:gd name="connsiteY3" fmla="*/ 1638301 h 3695701"/>
              <a:gd name="connsiteX4" fmla="*/ 937948 w 3040351"/>
              <a:gd name="connsiteY4" fmla="*/ 114300 h 3695701"/>
              <a:gd name="connsiteX5" fmla="*/ 2233348 w 3040351"/>
              <a:gd name="connsiteY5" fmla="*/ 952500 h 3695701"/>
              <a:gd name="connsiteX6" fmla="*/ 2538148 w 3040351"/>
              <a:gd name="connsiteY6" fmla="*/ 1181100 h 3695701"/>
              <a:gd name="connsiteX7" fmla="*/ 2995348 w 3040351"/>
              <a:gd name="connsiteY7" fmla="*/ 1943100 h 3695701"/>
              <a:gd name="connsiteX8" fmla="*/ 2353856 w 3040351"/>
              <a:gd name="connsiteY8" fmla="*/ 2901814 h 3695701"/>
              <a:gd name="connsiteX9" fmla="*/ 1852348 w 3040351"/>
              <a:gd name="connsiteY9" fmla="*/ 3543301 h 3695701"/>
              <a:gd name="connsiteX10" fmla="*/ 1318948 w 3040351"/>
              <a:gd name="connsiteY10" fmla="*/ 3619501 h 3695701"/>
              <a:gd name="connsiteX11" fmla="*/ 709348 w 3040351"/>
              <a:gd name="connsiteY11" fmla="*/ 3467101 h 3695701"/>
              <a:gd name="connsiteX12" fmla="*/ 404548 w 3040351"/>
              <a:gd name="connsiteY12" fmla="*/ 2247901 h 3695701"/>
              <a:gd name="connsiteX13" fmla="*/ 252148 w 3040351"/>
              <a:gd name="connsiteY13" fmla="*/ 1866901 h 3695701"/>
              <a:gd name="connsiteX0" fmla="*/ 290248 w 3078451"/>
              <a:gd name="connsiteY0" fmla="*/ 1866901 h 3695701"/>
              <a:gd name="connsiteX1" fmla="*/ 137848 w 3078451"/>
              <a:gd name="connsiteY1" fmla="*/ 1562101 h 3695701"/>
              <a:gd name="connsiteX2" fmla="*/ 1117336 w 3078451"/>
              <a:gd name="connsiteY2" fmla="*/ 1638301 h 3695701"/>
              <a:gd name="connsiteX3" fmla="*/ 976048 w 3078451"/>
              <a:gd name="connsiteY3" fmla="*/ 114300 h 3695701"/>
              <a:gd name="connsiteX4" fmla="*/ 2271448 w 3078451"/>
              <a:gd name="connsiteY4" fmla="*/ 952500 h 3695701"/>
              <a:gd name="connsiteX5" fmla="*/ 2576248 w 3078451"/>
              <a:gd name="connsiteY5" fmla="*/ 1181100 h 3695701"/>
              <a:gd name="connsiteX6" fmla="*/ 3033448 w 3078451"/>
              <a:gd name="connsiteY6" fmla="*/ 1943100 h 3695701"/>
              <a:gd name="connsiteX7" fmla="*/ 2391956 w 3078451"/>
              <a:gd name="connsiteY7" fmla="*/ 2901814 h 3695701"/>
              <a:gd name="connsiteX8" fmla="*/ 1890448 w 3078451"/>
              <a:gd name="connsiteY8" fmla="*/ 3543301 h 3695701"/>
              <a:gd name="connsiteX9" fmla="*/ 1357048 w 3078451"/>
              <a:gd name="connsiteY9" fmla="*/ 3619501 h 3695701"/>
              <a:gd name="connsiteX10" fmla="*/ 747448 w 3078451"/>
              <a:gd name="connsiteY10" fmla="*/ 3467101 h 3695701"/>
              <a:gd name="connsiteX11" fmla="*/ 442648 w 3078451"/>
              <a:gd name="connsiteY11" fmla="*/ 2247901 h 3695701"/>
              <a:gd name="connsiteX12" fmla="*/ 290248 w 3078451"/>
              <a:gd name="connsiteY12" fmla="*/ 1866901 h 3695701"/>
              <a:gd name="connsiteX0" fmla="*/ 0 w 2788203"/>
              <a:gd name="connsiteY0" fmla="*/ 1866901 h 3695701"/>
              <a:gd name="connsiteX1" fmla="*/ 827088 w 2788203"/>
              <a:gd name="connsiteY1" fmla="*/ 1638301 h 3695701"/>
              <a:gd name="connsiteX2" fmla="*/ 685800 w 2788203"/>
              <a:gd name="connsiteY2" fmla="*/ 114300 h 3695701"/>
              <a:gd name="connsiteX3" fmla="*/ 1981200 w 2788203"/>
              <a:gd name="connsiteY3" fmla="*/ 952500 h 3695701"/>
              <a:gd name="connsiteX4" fmla="*/ 2286000 w 2788203"/>
              <a:gd name="connsiteY4" fmla="*/ 1181100 h 3695701"/>
              <a:gd name="connsiteX5" fmla="*/ 2743200 w 2788203"/>
              <a:gd name="connsiteY5" fmla="*/ 1943100 h 3695701"/>
              <a:gd name="connsiteX6" fmla="*/ 2101708 w 2788203"/>
              <a:gd name="connsiteY6" fmla="*/ 2901814 h 3695701"/>
              <a:gd name="connsiteX7" fmla="*/ 1600200 w 2788203"/>
              <a:gd name="connsiteY7" fmla="*/ 3543301 h 3695701"/>
              <a:gd name="connsiteX8" fmla="*/ 1066800 w 2788203"/>
              <a:gd name="connsiteY8" fmla="*/ 3619501 h 3695701"/>
              <a:gd name="connsiteX9" fmla="*/ 457200 w 2788203"/>
              <a:gd name="connsiteY9" fmla="*/ 3467101 h 3695701"/>
              <a:gd name="connsiteX10" fmla="*/ 152400 w 2788203"/>
              <a:gd name="connsiteY10" fmla="*/ 2247901 h 3695701"/>
              <a:gd name="connsiteX11" fmla="*/ 0 w 2788203"/>
              <a:gd name="connsiteY11" fmla="*/ 1866901 h 3695701"/>
              <a:gd name="connsiteX0" fmla="*/ 0 w 2635803"/>
              <a:gd name="connsiteY0" fmla="*/ 2247901 h 3695701"/>
              <a:gd name="connsiteX1" fmla="*/ 674688 w 2635803"/>
              <a:gd name="connsiteY1" fmla="*/ 1638301 h 3695701"/>
              <a:gd name="connsiteX2" fmla="*/ 533400 w 2635803"/>
              <a:gd name="connsiteY2" fmla="*/ 114300 h 3695701"/>
              <a:gd name="connsiteX3" fmla="*/ 1828800 w 2635803"/>
              <a:gd name="connsiteY3" fmla="*/ 952500 h 3695701"/>
              <a:gd name="connsiteX4" fmla="*/ 2133600 w 2635803"/>
              <a:gd name="connsiteY4" fmla="*/ 1181100 h 3695701"/>
              <a:gd name="connsiteX5" fmla="*/ 2590800 w 2635803"/>
              <a:gd name="connsiteY5" fmla="*/ 1943100 h 3695701"/>
              <a:gd name="connsiteX6" fmla="*/ 1949308 w 2635803"/>
              <a:gd name="connsiteY6" fmla="*/ 2901814 h 3695701"/>
              <a:gd name="connsiteX7" fmla="*/ 1447800 w 2635803"/>
              <a:gd name="connsiteY7" fmla="*/ 3543301 h 3695701"/>
              <a:gd name="connsiteX8" fmla="*/ 914400 w 2635803"/>
              <a:gd name="connsiteY8" fmla="*/ 3619501 h 3695701"/>
              <a:gd name="connsiteX9" fmla="*/ 304800 w 2635803"/>
              <a:gd name="connsiteY9" fmla="*/ 3467101 h 3695701"/>
              <a:gd name="connsiteX10" fmla="*/ 0 w 2635803"/>
              <a:gd name="connsiteY10" fmla="*/ 2247901 h 3695701"/>
              <a:gd name="connsiteX0" fmla="*/ 346340 w 2383655"/>
              <a:gd name="connsiteY0" fmla="*/ 2171701 h 3708401"/>
              <a:gd name="connsiteX1" fmla="*/ 422540 w 2383655"/>
              <a:gd name="connsiteY1" fmla="*/ 1638301 h 3708401"/>
              <a:gd name="connsiteX2" fmla="*/ 281252 w 2383655"/>
              <a:gd name="connsiteY2" fmla="*/ 114300 h 3708401"/>
              <a:gd name="connsiteX3" fmla="*/ 1576652 w 2383655"/>
              <a:gd name="connsiteY3" fmla="*/ 952500 h 3708401"/>
              <a:gd name="connsiteX4" fmla="*/ 1881452 w 2383655"/>
              <a:gd name="connsiteY4" fmla="*/ 1181100 h 3708401"/>
              <a:gd name="connsiteX5" fmla="*/ 2338652 w 2383655"/>
              <a:gd name="connsiteY5" fmla="*/ 1943100 h 3708401"/>
              <a:gd name="connsiteX6" fmla="*/ 1697160 w 2383655"/>
              <a:gd name="connsiteY6" fmla="*/ 2901814 h 3708401"/>
              <a:gd name="connsiteX7" fmla="*/ 1195652 w 2383655"/>
              <a:gd name="connsiteY7" fmla="*/ 3543301 h 3708401"/>
              <a:gd name="connsiteX8" fmla="*/ 662252 w 2383655"/>
              <a:gd name="connsiteY8" fmla="*/ 3619501 h 3708401"/>
              <a:gd name="connsiteX9" fmla="*/ 52652 w 2383655"/>
              <a:gd name="connsiteY9" fmla="*/ 3467101 h 3708401"/>
              <a:gd name="connsiteX10" fmla="*/ 346340 w 2383655"/>
              <a:gd name="connsiteY10" fmla="*/ 2171701 h 3708401"/>
              <a:gd name="connsiteX0" fmla="*/ 346340 w 2383655"/>
              <a:gd name="connsiteY0" fmla="*/ 2171701 h 3708401"/>
              <a:gd name="connsiteX1" fmla="*/ 422540 w 2383655"/>
              <a:gd name="connsiteY1" fmla="*/ 1638301 h 3708401"/>
              <a:gd name="connsiteX2" fmla="*/ 281252 w 2383655"/>
              <a:gd name="connsiteY2" fmla="*/ 114300 h 3708401"/>
              <a:gd name="connsiteX3" fmla="*/ 1576652 w 2383655"/>
              <a:gd name="connsiteY3" fmla="*/ 952500 h 3708401"/>
              <a:gd name="connsiteX4" fmla="*/ 1881452 w 2383655"/>
              <a:gd name="connsiteY4" fmla="*/ 1181100 h 3708401"/>
              <a:gd name="connsiteX5" fmla="*/ 2338652 w 2383655"/>
              <a:gd name="connsiteY5" fmla="*/ 1943100 h 3708401"/>
              <a:gd name="connsiteX6" fmla="*/ 1697160 w 2383655"/>
              <a:gd name="connsiteY6" fmla="*/ 2901814 h 3708401"/>
              <a:gd name="connsiteX7" fmla="*/ 1195652 w 2383655"/>
              <a:gd name="connsiteY7" fmla="*/ 3543301 h 3708401"/>
              <a:gd name="connsiteX8" fmla="*/ 662252 w 2383655"/>
              <a:gd name="connsiteY8" fmla="*/ 3619501 h 3708401"/>
              <a:gd name="connsiteX9" fmla="*/ 52652 w 2383655"/>
              <a:gd name="connsiteY9" fmla="*/ 3467101 h 3708401"/>
              <a:gd name="connsiteX10" fmla="*/ 346340 w 2383655"/>
              <a:gd name="connsiteY10" fmla="*/ 2171701 h 3708401"/>
              <a:gd name="connsiteX0" fmla="*/ 346340 w 2383655"/>
              <a:gd name="connsiteY0" fmla="*/ 2171701 h 3708401"/>
              <a:gd name="connsiteX1" fmla="*/ 422540 w 2383655"/>
              <a:gd name="connsiteY1" fmla="*/ 1638301 h 3708401"/>
              <a:gd name="connsiteX2" fmla="*/ 281252 w 2383655"/>
              <a:gd name="connsiteY2" fmla="*/ 114300 h 3708401"/>
              <a:gd name="connsiteX3" fmla="*/ 1576652 w 2383655"/>
              <a:gd name="connsiteY3" fmla="*/ 952500 h 3708401"/>
              <a:gd name="connsiteX4" fmla="*/ 1881452 w 2383655"/>
              <a:gd name="connsiteY4" fmla="*/ 1181100 h 3708401"/>
              <a:gd name="connsiteX5" fmla="*/ 2338652 w 2383655"/>
              <a:gd name="connsiteY5" fmla="*/ 1943100 h 3708401"/>
              <a:gd name="connsiteX6" fmla="*/ 1697160 w 2383655"/>
              <a:gd name="connsiteY6" fmla="*/ 2901814 h 3708401"/>
              <a:gd name="connsiteX7" fmla="*/ 1195652 w 2383655"/>
              <a:gd name="connsiteY7" fmla="*/ 3543301 h 3708401"/>
              <a:gd name="connsiteX8" fmla="*/ 662252 w 2383655"/>
              <a:gd name="connsiteY8" fmla="*/ 3619501 h 3708401"/>
              <a:gd name="connsiteX9" fmla="*/ 52652 w 2383655"/>
              <a:gd name="connsiteY9" fmla="*/ 3467101 h 3708401"/>
              <a:gd name="connsiteX10" fmla="*/ 346340 w 2383655"/>
              <a:gd name="connsiteY10" fmla="*/ 2171701 h 3708401"/>
              <a:gd name="connsiteX0" fmla="*/ 346340 w 2383655"/>
              <a:gd name="connsiteY0" fmla="*/ 1295401 h 2832101"/>
              <a:gd name="connsiteX1" fmla="*/ 422540 w 2383655"/>
              <a:gd name="connsiteY1" fmla="*/ 762001 h 2832101"/>
              <a:gd name="connsiteX2" fmla="*/ 1576652 w 2383655"/>
              <a:gd name="connsiteY2" fmla="*/ 76200 h 2832101"/>
              <a:gd name="connsiteX3" fmla="*/ 1881452 w 2383655"/>
              <a:gd name="connsiteY3" fmla="*/ 304800 h 2832101"/>
              <a:gd name="connsiteX4" fmla="*/ 2338652 w 2383655"/>
              <a:gd name="connsiteY4" fmla="*/ 1066800 h 2832101"/>
              <a:gd name="connsiteX5" fmla="*/ 1697160 w 2383655"/>
              <a:gd name="connsiteY5" fmla="*/ 2025514 h 2832101"/>
              <a:gd name="connsiteX6" fmla="*/ 1195652 w 2383655"/>
              <a:gd name="connsiteY6" fmla="*/ 2667001 h 2832101"/>
              <a:gd name="connsiteX7" fmla="*/ 662252 w 2383655"/>
              <a:gd name="connsiteY7" fmla="*/ 2743201 h 2832101"/>
              <a:gd name="connsiteX8" fmla="*/ 52652 w 2383655"/>
              <a:gd name="connsiteY8" fmla="*/ 2590801 h 2832101"/>
              <a:gd name="connsiteX9" fmla="*/ 346340 w 2383655"/>
              <a:gd name="connsiteY9" fmla="*/ 1295401 h 2832101"/>
              <a:gd name="connsiteX0" fmla="*/ 346340 w 2383655"/>
              <a:gd name="connsiteY0" fmla="*/ 1041401 h 2578101"/>
              <a:gd name="connsiteX1" fmla="*/ 422540 w 2383655"/>
              <a:gd name="connsiteY1" fmla="*/ 508001 h 2578101"/>
              <a:gd name="connsiteX2" fmla="*/ 803540 w 2383655"/>
              <a:gd name="connsiteY2" fmla="*/ 508001 h 2578101"/>
              <a:gd name="connsiteX3" fmla="*/ 1881452 w 2383655"/>
              <a:gd name="connsiteY3" fmla="*/ 50800 h 2578101"/>
              <a:gd name="connsiteX4" fmla="*/ 2338652 w 2383655"/>
              <a:gd name="connsiteY4" fmla="*/ 812800 h 2578101"/>
              <a:gd name="connsiteX5" fmla="*/ 1697160 w 2383655"/>
              <a:gd name="connsiteY5" fmla="*/ 1771514 h 2578101"/>
              <a:gd name="connsiteX6" fmla="*/ 1195652 w 2383655"/>
              <a:gd name="connsiteY6" fmla="*/ 2413001 h 2578101"/>
              <a:gd name="connsiteX7" fmla="*/ 662252 w 2383655"/>
              <a:gd name="connsiteY7" fmla="*/ 2489201 h 2578101"/>
              <a:gd name="connsiteX8" fmla="*/ 52652 w 2383655"/>
              <a:gd name="connsiteY8" fmla="*/ 2336801 h 2578101"/>
              <a:gd name="connsiteX9" fmla="*/ 346340 w 2383655"/>
              <a:gd name="connsiteY9" fmla="*/ 1041401 h 2578101"/>
              <a:gd name="connsiteX0" fmla="*/ 346340 w 2338652"/>
              <a:gd name="connsiteY0" fmla="*/ 736600 h 2273300"/>
              <a:gd name="connsiteX1" fmla="*/ 422540 w 2338652"/>
              <a:gd name="connsiteY1" fmla="*/ 203200 h 2273300"/>
              <a:gd name="connsiteX2" fmla="*/ 803540 w 2338652"/>
              <a:gd name="connsiteY2" fmla="*/ 203200 h 2273300"/>
              <a:gd name="connsiteX3" fmla="*/ 2338652 w 2338652"/>
              <a:gd name="connsiteY3" fmla="*/ 507999 h 2273300"/>
              <a:gd name="connsiteX4" fmla="*/ 1697160 w 2338652"/>
              <a:gd name="connsiteY4" fmla="*/ 1466713 h 2273300"/>
              <a:gd name="connsiteX5" fmla="*/ 1195652 w 2338652"/>
              <a:gd name="connsiteY5" fmla="*/ 2108200 h 2273300"/>
              <a:gd name="connsiteX6" fmla="*/ 662252 w 2338652"/>
              <a:gd name="connsiteY6" fmla="*/ 2184400 h 2273300"/>
              <a:gd name="connsiteX7" fmla="*/ 52652 w 2338652"/>
              <a:gd name="connsiteY7" fmla="*/ 2032000 h 2273300"/>
              <a:gd name="connsiteX8" fmla="*/ 346340 w 2338652"/>
              <a:gd name="connsiteY8" fmla="*/ 736600 h 2273300"/>
              <a:gd name="connsiteX0" fmla="*/ 346340 w 1762512"/>
              <a:gd name="connsiteY0" fmla="*/ 743986 h 2280686"/>
              <a:gd name="connsiteX1" fmla="*/ 422540 w 1762512"/>
              <a:gd name="connsiteY1" fmla="*/ 210586 h 2280686"/>
              <a:gd name="connsiteX2" fmla="*/ 803540 w 1762512"/>
              <a:gd name="connsiteY2" fmla="*/ 210586 h 2280686"/>
              <a:gd name="connsiteX3" fmla="*/ 1697160 w 1762512"/>
              <a:gd name="connsiteY3" fmla="*/ 1474099 h 2280686"/>
              <a:gd name="connsiteX4" fmla="*/ 1195652 w 1762512"/>
              <a:gd name="connsiteY4" fmla="*/ 2115586 h 2280686"/>
              <a:gd name="connsiteX5" fmla="*/ 662252 w 1762512"/>
              <a:gd name="connsiteY5" fmla="*/ 2191786 h 2280686"/>
              <a:gd name="connsiteX6" fmla="*/ 52652 w 1762512"/>
              <a:gd name="connsiteY6" fmla="*/ 2039386 h 2280686"/>
              <a:gd name="connsiteX7" fmla="*/ 346340 w 1762512"/>
              <a:gd name="connsiteY7" fmla="*/ 743986 h 2280686"/>
              <a:gd name="connsiteX0" fmla="*/ 346340 w 1720708"/>
              <a:gd name="connsiteY0" fmla="*/ 743986 h 2286001"/>
              <a:gd name="connsiteX1" fmla="*/ 422540 w 1720708"/>
              <a:gd name="connsiteY1" fmla="*/ 210586 h 2286001"/>
              <a:gd name="connsiteX2" fmla="*/ 803540 w 1720708"/>
              <a:gd name="connsiteY2" fmla="*/ 210586 h 2286001"/>
              <a:gd name="connsiteX3" fmla="*/ 1697160 w 1720708"/>
              <a:gd name="connsiteY3" fmla="*/ 1474099 h 2286001"/>
              <a:gd name="connsiteX4" fmla="*/ 662252 w 1720708"/>
              <a:gd name="connsiteY4" fmla="*/ 2191786 h 2286001"/>
              <a:gd name="connsiteX5" fmla="*/ 52652 w 1720708"/>
              <a:gd name="connsiteY5" fmla="*/ 2039386 h 2286001"/>
              <a:gd name="connsiteX6" fmla="*/ 346340 w 1720708"/>
              <a:gd name="connsiteY6" fmla="*/ 743986 h 2286001"/>
              <a:gd name="connsiteX0" fmla="*/ 346340 w 979488"/>
              <a:gd name="connsiteY0" fmla="*/ 736600 h 2425700"/>
              <a:gd name="connsiteX1" fmla="*/ 422540 w 979488"/>
              <a:gd name="connsiteY1" fmla="*/ 203200 h 2425700"/>
              <a:gd name="connsiteX2" fmla="*/ 803540 w 979488"/>
              <a:gd name="connsiteY2" fmla="*/ 203200 h 2425700"/>
              <a:gd name="connsiteX3" fmla="*/ 955940 w 979488"/>
              <a:gd name="connsiteY3" fmla="*/ 584199 h 2425700"/>
              <a:gd name="connsiteX4" fmla="*/ 662252 w 979488"/>
              <a:gd name="connsiteY4" fmla="*/ 2184400 h 2425700"/>
              <a:gd name="connsiteX5" fmla="*/ 52652 w 979488"/>
              <a:gd name="connsiteY5" fmla="*/ 2032000 h 2425700"/>
              <a:gd name="connsiteX6" fmla="*/ 346340 w 979488"/>
              <a:gd name="connsiteY6" fmla="*/ 736600 h 2425700"/>
              <a:gd name="connsiteX0" fmla="*/ 369888 w 979488"/>
              <a:gd name="connsiteY0" fmla="*/ 736600 h 2057400"/>
              <a:gd name="connsiteX1" fmla="*/ 446088 w 979488"/>
              <a:gd name="connsiteY1" fmla="*/ 203200 h 2057400"/>
              <a:gd name="connsiteX2" fmla="*/ 827088 w 979488"/>
              <a:gd name="connsiteY2" fmla="*/ 203200 h 2057400"/>
              <a:gd name="connsiteX3" fmla="*/ 979488 w 979488"/>
              <a:gd name="connsiteY3" fmla="*/ 584199 h 2057400"/>
              <a:gd name="connsiteX4" fmla="*/ 827088 w 979488"/>
              <a:gd name="connsiteY4" fmla="*/ 888998 h 2057400"/>
              <a:gd name="connsiteX5" fmla="*/ 76200 w 979488"/>
              <a:gd name="connsiteY5" fmla="*/ 2032000 h 2057400"/>
              <a:gd name="connsiteX6" fmla="*/ 369888 w 979488"/>
              <a:gd name="connsiteY6" fmla="*/ 736600 h 2057400"/>
              <a:gd name="connsiteX0" fmla="*/ 12700 w 622300"/>
              <a:gd name="connsiteY0" fmla="*/ 736600 h 1081901"/>
              <a:gd name="connsiteX1" fmla="*/ 88900 w 622300"/>
              <a:gd name="connsiteY1" fmla="*/ 203200 h 1081901"/>
              <a:gd name="connsiteX2" fmla="*/ 469900 w 622300"/>
              <a:gd name="connsiteY2" fmla="*/ 203200 h 1081901"/>
              <a:gd name="connsiteX3" fmla="*/ 622300 w 622300"/>
              <a:gd name="connsiteY3" fmla="*/ 584199 h 1081901"/>
              <a:gd name="connsiteX4" fmla="*/ 469900 w 622300"/>
              <a:gd name="connsiteY4" fmla="*/ 888998 h 1081901"/>
              <a:gd name="connsiteX5" fmla="*/ 241300 w 622300"/>
              <a:gd name="connsiteY5" fmla="*/ 965198 h 1081901"/>
              <a:gd name="connsiteX6" fmla="*/ 12700 w 622300"/>
              <a:gd name="connsiteY6" fmla="*/ 736600 h 1081901"/>
              <a:gd name="connsiteX0" fmla="*/ 12700 w 622300"/>
              <a:gd name="connsiteY0" fmla="*/ 736600 h 914398"/>
              <a:gd name="connsiteX1" fmla="*/ 88900 w 622300"/>
              <a:gd name="connsiteY1" fmla="*/ 203200 h 914398"/>
              <a:gd name="connsiteX2" fmla="*/ 469900 w 622300"/>
              <a:gd name="connsiteY2" fmla="*/ 203200 h 914398"/>
              <a:gd name="connsiteX3" fmla="*/ 622300 w 622300"/>
              <a:gd name="connsiteY3" fmla="*/ 584199 h 914398"/>
              <a:gd name="connsiteX4" fmla="*/ 469900 w 622300"/>
              <a:gd name="connsiteY4" fmla="*/ 888998 h 914398"/>
              <a:gd name="connsiteX5" fmla="*/ 12700 w 622300"/>
              <a:gd name="connsiteY5" fmla="*/ 736600 h 914398"/>
              <a:gd name="connsiteX0" fmla="*/ 12700 w 622300"/>
              <a:gd name="connsiteY0" fmla="*/ 660401 h 838199"/>
              <a:gd name="connsiteX1" fmla="*/ 88900 w 622300"/>
              <a:gd name="connsiteY1" fmla="*/ 203200 h 838199"/>
              <a:gd name="connsiteX2" fmla="*/ 469900 w 622300"/>
              <a:gd name="connsiteY2" fmla="*/ 127001 h 838199"/>
              <a:gd name="connsiteX3" fmla="*/ 622300 w 622300"/>
              <a:gd name="connsiteY3" fmla="*/ 508000 h 838199"/>
              <a:gd name="connsiteX4" fmla="*/ 469900 w 622300"/>
              <a:gd name="connsiteY4" fmla="*/ 812799 h 838199"/>
              <a:gd name="connsiteX5" fmla="*/ 12700 w 622300"/>
              <a:gd name="connsiteY5" fmla="*/ 660401 h 838199"/>
              <a:gd name="connsiteX0" fmla="*/ 12700 w 622300"/>
              <a:gd name="connsiteY0" fmla="*/ 603251 h 781049"/>
              <a:gd name="connsiteX1" fmla="*/ 88900 w 622300"/>
              <a:gd name="connsiteY1" fmla="*/ 146050 h 781049"/>
              <a:gd name="connsiteX2" fmla="*/ 469900 w 622300"/>
              <a:gd name="connsiteY2" fmla="*/ 69851 h 781049"/>
              <a:gd name="connsiteX3" fmla="*/ 622300 w 622300"/>
              <a:gd name="connsiteY3" fmla="*/ 450850 h 781049"/>
              <a:gd name="connsiteX4" fmla="*/ 469900 w 622300"/>
              <a:gd name="connsiteY4" fmla="*/ 755649 h 781049"/>
              <a:gd name="connsiteX5" fmla="*/ 12700 w 622300"/>
              <a:gd name="connsiteY5" fmla="*/ 603251 h 781049"/>
              <a:gd name="connsiteX0" fmla="*/ 130175 w 739775"/>
              <a:gd name="connsiteY0" fmla="*/ 679451 h 857249"/>
              <a:gd name="connsiteX1" fmla="*/ 53975 w 739775"/>
              <a:gd name="connsiteY1" fmla="*/ 146050 h 857249"/>
              <a:gd name="connsiteX2" fmla="*/ 587375 w 739775"/>
              <a:gd name="connsiteY2" fmla="*/ 146051 h 857249"/>
              <a:gd name="connsiteX3" fmla="*/ 739775 w 739775"/>
              <a:gd name="connsiteY3" fmla="*/ 527050 h 857249"/>
              <a:gd name="connsiteX4" fmla="*/ 587375 w 739775"/>
              <a:gd name="connsiteY4" fmla="*/ 831849 h 857249"/>
              <a:gd name="connsiteX5" fmla="*/ 130175 w 739775"/>
              <a:gd name="connsiteY5" fmla="*/ 679451 h 857249"/>
              <a:gd name="connsiteX0" fmla="*/ 157162 w 766762"/>
              <a:gd name="connsiteY0" fmla="*/ 679451 h 857249"/>
              <a:gd name="connsiteX1" fmla="*/ 157163 w 766762"/>
              <a:gd name="connsiteY1" fmla="*/ 374650 h 857249"/>
              <a:gd name="connsiteX2" fmla="*/ 80962 w 766762"/>
              <a:gd name="connsiteY2" fmla="*/ 146050 h 857249"/>
              <a:gd name="connsiteX3" fmla="*/ 614362 w 766762"/>
              <a:gd name="connsiteY3" fmla="*/ 146051 h 857249"/>
              <a:gd name="connsiteX4" fmla="*/ 766762 w 766762"/>
              <a:gd name="connsiteY4" fmla="*/ 527050 h 857249"/>
              <a:gd name="connsiteX5" fmla="*/ 614362 w 766762"/>
              <a:gd name="connsiteY5" fmla="*/ 831849 h 857249"/>
              <a:gd name="connsiteX6" fmla="*/ 157162 w 766762"/>
              <a:gd name="connsiteY6" fmla="*/ 679451 h 857249"/>
              <a:gd name="connsiteX0" fmla="*/ 126587 w 710787"/>
              <a:gd name="connsiteY0" fmla="*/ 767228 h 815319"/>
              <a:gd name="connsiteX1" fmla="*/ 101188 w 710787"/>
              <a:gd name="connsiteY1" fmla="*/ 310027 h 815319"/>
              <a:gd name="connsiteX2" fmla="*/ 24987 w 710787"/>
              <a:gd name="connsiteY2" fmla="*/ 81427 h 815319"/>
              <a:gd name="connsiteX3" fmla="*/ 558387 w 710787"/>
              <a:gd name="connsiteY3" fmla="*/ 81428 h 815319"/>
              <a:gd name="connsiteX4" fmla="*/ 710787 w 710787"/>
              <a:gd name="connsiteY4" fmla="*/ 462427 h 815319"/>
              <a:gd name="connsiteX5" fmla="*/ 558387 w 710787"/>
              <a:gd name="connsiteY5" fmla="*/ 767226 h 815319"/>
              <a:gd name="connsiteX6" fmla="*/ 126587 w 710787"/>
              <a:gd name="connsiteY6" fmla="*/ 767228 h 815319"/>
              <a:gd name="connsiteX0" fmla="*/ 126587 w 710787"/>
              <a:gd name="connsiteY0" fmla="*/ 767228 h 789804"/>
              <a:gd name="connsiteX1" fmla="*/ 101188 w 710787"/>
              <a:gd name="connsiteY1" fmla="*/ 310027 h 789804"/>
              <a:gd name="connsiteX2" fmla="*/ 24987 w 710787"/>
              <a:gd name="connsiteY2" fmla="*/ 81427 h 789804"/>
              <a:gd name="connsiteX3" fmla="*/ 558387 w 710787"/>
              <a:gd name="connsiteY3" fmla="*/ 81428 h 789804"/>
              <a:gd name="connsiteX4" fmla="*/ 710787 w 710787"/>
              <a:gd name="connsiteY4" fmla="*/ 462427 h 789804"/>
              <a:gd name="connsiteX5" fmla="*/ 558387 w 710787"/>
              <a:gd name="connsiteY5" fmla="*/ 767226 h 789804"/>
              <a:gd name="connsiteX6" fmla="*/ 126587 w 710787"/>
              <a:gd name="connsiteY6" fmla="*/ 767228 h 789804"/>
              <a:gd name="connsiteX0" fmla="*/ 126587 w 710787"/>
              <a:gd name="connsiteY0" fmla="*/ 767228 h 792900"/>
              <a:gd name="connsiteX1" fmla="*/ 101188 w 710787"/>
              <a:gd name="connsiteY1" fmla="*/ 310027 h 792900"/>
              <a:gd name="connsiteX2" fmla="*/ 24987 w 710787"/>
              <a:gd name="connsiteY2" fmla="*/ 81427 h 792900"/>
              <a:gd name="connsiteX3" fmla="*/ 558387 w 710787"/>
              <a:gd name="connsiteY3" fmla="*/ 81428 h 792900"/>
              <a:gd name="connsiteX4" fmla="*/ 710787 w 710787"/>
              <a:gd name="connsiteY4" fmla="*/ 462427 h 792900"/>
              <a:gd name="connsiteX5" fmla="*/ 558387 w 710787"/>
              <a:gd name="connsiteY5" fmla="*/ 767226 h 792900"/>
              <a:gd name="connsiteX6" fmla="*/ 126587 w 710787"/>
              <a:gd name="connsiteY6" fmla="*/ 767228 h 792900"/>
              <a:gd name="connsiteX0" fmla="*/ 128279 w 712479"/>
              <a:gd name="connsiteY0" fmla="*/ 767228 h 806124"/>
              <a:gd name="connsiteX1" fmla="*/ 90180 w 712479"/>
              <a:gd name="connsiteY1" fmla="*/ 449727 h 806124"/>
              <a:gd name="connsiteX2" fmla="*/ 26679 w 712479"/>
              <a:gd name="connsiteY2" fmla="*/ 81427 h 806124"/>
              <a:gd name="connsiteX3" fmla="*/ 560079 w 712479"/>
              <a:gd name="connsiteY3" fmla="*/ 81428 h 806124"/>
              <a:gd name="connsiteX4" fmla="*/ 712479 w 712479"/>
              <a:gd name="connsiteY4" fmla="*/ 462427 h 806124"/>
              <a:gd name="connsiteX5" fmla="*/ 560079 w 712479"/>
              <a:gd name="connsiteY5" fmla="*/ 767226 h 806124"/>
              <a:gd name="connsiteX6" fmla="*/ 128279 w 712479"/>
              <a:gd name="connsiteY6" fmla="*/ 767228 h 806124"/>
              <a:gd name="connsiteX0" fmla="*/ 128279 w 712555"/>
              <a:gd name="connsiteY0" fmla="*/ 767228 h 790745"/>
              <a:gd name="connsiteX1" fmla="*/ 90180 w 712555"/>
              <a:gd name="connsiteY1" fmla="*/ 449727 h 790745"/>
              <a:gd name="connsiteX2" fmla="*/ 26679 w 712555"/>
              <a:gd name="connsiteY2" fmla="*/ 81427 h 790745"/>
              <a:gd name="connsiteX3" fmla="*/ 560079 w 712555"/>
              <a:gd name="connsiteY3" fmla="*/ 81428 h 790745"/>
              <a:gd name="connsiteX4" fmla="*/ 712479 w 712555"/>
              <a:gd name="connsiteY4" fmla="*/ 462427 h 790745"/>
              <a:gd name="connsiteX5" fmla="*/ 560079 w 712555"/>
              <a:gd name="connsiteY5" fmla="*/ 767226 h 790745"/>
              <a:gd name="connsiteX6" fmla="*/ 128279 w 712555"/>
              <a:gd name="connsiteY6" fmla="*/ 767228 h 790745"/>
              <a:gd name="connsiteX0" fmla="*/ 128279 w 712479"/>
              <a:gd name="connsiteY0" fmla="*/ 767228 h 793830"/>
              <a:gd name="connsiteX1" fmla="*/ 90180 w 712479"/>
              <a:gd name="connsiteY1" fmla="*/ 449727 h 793830"/>
              <a:gd name="connsiteX2" fmla="*/ 26679 w 712479"/>
              <a:gd name="connsiteY2" fmla="*/ 81427 h 793830"/>
              <a:gd name="connsiteX3" fmla="*/ 560079 w 712479"/>
              <a:gd name="connsiteY3" fmla="*/ 81428 h 793830"/>
              <a:gd name="connsiteX4" fmla="*/ 712479 w 712479"/>
              <a:gd name="connsiteY4" fmla="*/ 462427 h 793830"/>
              <a:gd name="connsiteX5" fmla="*/ 560079 w 712479"/>
              <a:gd name="connsiteY5" fmla="*/ 767226 h 793830"/>
              <a:gd name="connsiteX6" fmla="*/ 128279 w 712479"/>
              <a:gd name="connsiteY6" fmla="*/ 767228 h 793830"/>
              <a:gd name="connsiteX0" fmla="*/ 128279 w 712479"/>
              <a:gd name="connsiteY0" fmla="*/ 767228 h 781210"/>
              <a:gd name="connsiteX1" fmla="*/ 90180 w 712479"/>
              <a:gd name="connsiteY1" fmla="*/ 449727 h 781210"/>
              <a:gd name="connsiteX2" fmla="*/ 26679 w 712479"/>
              <a:gd name="connsiteY2" fmla="*/ 81427 h 781210"/>
              <a:gd name="connsiteX3" fmla="*/ 560079 w 712479"/>
              <a:gd name="connsiteY3" fmla="*/ 81428 h 781210"/>
              <a:gd name="connsiteX4" fmla="*/ 712479 w 712479"/>
              <a:gd name="connsiteY4" fmla="*/ 462427 h 781210"/>
              <a:gd name="connsiteX5" fmla="*/ 560079 w 712479"/>
              <a:gd name="connsiteY5" fmla="*/ 767226 h 781210"/>
              <a:gd name="connsiteX6" fmla="*/ 293380 w 712479"/>
              <a:gd name="connsiteY6" fmla="*/ 729126 h 781210"/>
              <a:gd name="connsiteX7" fmla="*/ 128279 w 712479"/>
              <a:gd name="connsiteY7" fmla="*/ 767228 h 781210"/>
              <a:gd name="connsiteX0" fmla="*/ 128279 w 712479"/>
              <a:gd name="connsiteY0" fmla="*/ 767228 h 790746"/>
              <a:gd name="connsiteX1" fmla="*/ 90180 w 712479"/>
              <a:gd name="connsiteY1" fmla="*/ 449727 h 790746"/>
              <a:gd name="connsiteX2" fmla="*/ 26679 w 712479"/>
              <a:gd name="connsiteY2" fmla="*/ 81427 h 790746"/>
              <a:gd name="connsiteX3" fmla="*/ 560079 w 712479"/>
              <a:gd name="connsiteY3" fmla="*/ 81428 h 790746"/>
              <a:gd name="connsiteX4" fmla="*/ 712479 w 712479"/>
              <a:gd name="connsiteY4" fmla="*/ 462427 h 790746"/>
              <a:gd name="connsiteX5" fmla="*/ 560079 w 712479"/>
              <a:gd name="connsiteY5" fmla="*/ 767226 h 790746"/>
              <a:gd name="connsiteX6" fmla="*/ 318780 w 712479"/>
              <a:gd name="connsiteY6" fmla="*/ 767226 h 790746"/>
              <a:gd name="connsiteX7" fmla="*/ 128279 w 712479"/>
              <a:gd name="connsiteY7" fmla="*/ 767228 h 790746"/>
              <a:gd name="connsiteX0" fmla="*/ 79665 w 711490"/>
              <a:gd name="connsiteY0" fmla="*/ 760878 h 789803"/>
              <a:gd name="connsiteX1" fmla="*/ 89191 w 711490"/>
              <a:gd name="connsiteY1" fmla="*/ 449727 h 789803"/>
              <a:gd name="connsiteX2" fmla="*/ 25690 w 711490"/>
              <a:gd name="connsiteY2" fmla="*/ 81427 h 789803"/>
              <a:gd name="connsiteX3" fmla="*/ 559090 w 711490"/>
              <a:gd name="connsiteY3" fmla="*/ 81428 h 789803"/>
              <a:gd name="connsiteX4" fmla="*/ 711490 w 711490"/>
              <a:gd name="connsiteY4" fmla="*/ 462427 h 789803"/>
              <a:gd name="connsiteX5" fmla="*/ 559090 w 711490"/>
              <a:gd name="connsiteY5" fmla="*/ 767226 h 789803"/>
              <a:gd name="connsiteX6" fmla="*/ 317791 w 711490"/>
              <a:gd name="connsiteY6" fmla="*/ 767226 h 789803"/>
              <a:gd name="connsiteX7" fmla="*/ 79665 w 711490"/>
              <a:gd name="connsiteY7" fmla="*/ 760878 h 789803"/>
              <a:gd name="connsiteX0" fmla="*/ 79665 w 711490"/>
              <a:gd name="connsiteY0" fmla="*/ 760878 h 789803"/>
              <a:gd name="connsiteX1" fmla="*/ 89191 w 711490"/>
              <a:gd name="connsiteY1" fmla="*/ 449727 h 789803"/>
              <a:gd name="connsiteX2" fmla="*/ 25690 w 711490"/>
              <a:gd name="connsiteY2" fmla="*/ 81427 h 789803"/>
              <a:gd name="connsiteX3" fmla="*/ 559090 w 711490"/>
              <a:gd name="connsiteY3" fmla="*/ 81428 h 789803"/>
              <a:gd name="connsiteX4" fmla="*/ 711490 w 711490"/>
              <a:gd name="connsiteY4" fmla="*/ 462427 h 789803"/>
              <a:gd name="connsiteX5" fmla="*/ 559090 w 711490"/>
              <a:gd name="connsiteY5" fmla="*/ 767226 h 789803"/>
              <a:gd name="connsiteX6" fmla="*/ 317791 w 711490"/>
              <a:gd name="connsiteY6" fmla="*/ 767226 h 789803"/>
              <a:gd name="connsiteX7" fmla="*/ 79665 w 711490"/>
              <a:gd name="connsiteY7" fmla="*/ 760878 h 789803"/>
              <a:gd name="connsiteX0" fmla="*/ 79665 w 711490"/>
              <a:gd name="connsiteY0" fmla="*/ 760878 h 790160"/>
              <a:gd name="connsiteX1" fmla="*/ 89191 w 711490"/>
              <a:gd name="connsiteY1" fmla="*/ 449727 h 790160"/>
              <a:gd name="connsiteX2" fmla="*/ 25690 w 711490"/>
              <a:gd name="connsiteY2" fmla="*/ 81427 h 790160"/>
              <a:gd name="connsiteX3" fmla="*/ 559090 w 711490"/>
              <a:gd name="connsiteY3" fmla="*/ 81428 h 790160"/>
              <a:gd name="connsiteX4" fmla="*/ 711490 w 711490"/>
              <a:gd name="connsiteY4" fmla="*/ 462427 h 790160"/>
              <a:gd name="connsiteX5" fmla="*/ 559090 w 711490"/>
              <a:gd name="connsiteY5" fmla="*/ 767226 h 790160"/>
              <a:gd name="connsiteX6" fmla="*/ 317791 w 711490"/>
              <a:gd name="connsiteY6" fmla="*/ 767226 h 790160"/>
              <a:gd name="connsiteX7" fmla="*/ 200315 w 711490"/>
              <a:gd name="connsiteY7" fmla="*/ 748177 h 790160"/>
              <a:gd name="connsiteX8" fmla="*/ 79665 w 711490"/>
              <a:gd name="connsiteY8" fmla="*/ 760878 h 790160"/>
              <a:gd name="connsiteX0" fmla="*/ 79665 w 711490"/>
              <a:gd name="connsiteY0" fmla="*/ 760878 h 790160"/>
              <a:gd name="connsiteX1" fmla="*/ 89191 w 711490"/>
              <a:gd name="connsiteY1" fmla="*/ 449727 h 790160"/>
              <a:gd name="connsiteX2" fmla="*/ 25690 w 711490"/>
              <a:gd name="connsiteY2" fmla="*/ 81427 h 790160"/>
              <a:gd name="connsiteX3" fmla="*/ 559090 w 711490"/>
              <a:gd name="connsiteY3" fmla="*/ 81428 h 790160"/>
              <a:gd name="connsiteX4" fmla="*/ 711490 w 711490"/>
              <a:gd name="connsiteY4" fmla="*/ 462427 h 790160"/>
              <a:gd name="connsiteX5" fmla="*/ 559090 w 711490"/>
              <a:gd name="connsiteY5" fmla="*/ 767226 h 790160"/>
              <a:gd name="connsiteX6" fmla="*/ 317791 w 711490"/>
              <a:gd name="connsiteY6" fmla="*/ 767226 h 790160"/>
              <a:gd name="connsiteX7" fmla="*/ 200315 w 711490"/>
              <a:gd name="connsiteY7" fmla="*/ 748177 h 790160"/>
              <a:gd name="connsiteX8" fmla="*/ 79665 w 711490"/>
              <a:gd name="connsiteY8" fmla="*/ 760878 h 790160"/>
              <a:gd name="connsiteX0" fmla="*/ 79665 w 715292"/>
              <a:gd name="connsiteY0" fmla="*/ 760878 h 780487"/>
              <a:gd name="connsiteX1" fmla="*/ 89191 w 715292"/>
              <a:gd name="connsiteY1" fmla="*/ 449727 h 780487"/>
              <a:gd name="connsiteX2" fmla="*/ 25690 w 715292"/>
              <a:gd name="connsiteY2" fmla="*/ 81427 h 780487"/>
              <a:gd name="connsiteX3" fmla="*/ 559090 w 715292"/>
              <a:gd name="connsiteY3" fmla="*/ 81428 h 780487"/>
              <a:gd name="connsiteX4" fmla="*/ 711490 w 715292"/>
              <a:gd name="connsiteY4" fmla="*/ 462427 h 780487"/>
              <a:gd name="connsiteX5" fmla="*/ 667040 w 715292"/>
              <a:gd name="connsiteY5" fmla="*/ 662451 h 780487"/>
              <a:gd name="connsiteX6" fmla="*/ 559090 w 715292"/>
              <a:gd name="connsiteY6" fmla="*/ 767226 h 780487"/>
              <a:gd name="connsiteX7" fmla="*/ 317791 w 715292"/>
              <a:gd name="connsiteY7" fmla="*/ 767226 h 780487"/>
              <a:gd name="connsiteX8" fmla="*/ 200315 w 715292"/>
              <a:gd name="connsiteY8" fmla="*/ 748177 h 780487"/>
              <a:gd name="connsiteX9" fmla="*/ 79665 w 715292"/>
              <a:gd name="connsiteY9" fmla="*/ 760878 h 780487"/>
              <a:gd name="connsiteX0" fmla="*/ 79665 w 767242"/>
              <a:gd name="connsiteY0" fmla="*/ 758090 h 777699"/>
              <a:gd name="connsiteX1" fmla="*/ 89191 w 767242"/>
              <a:gd name="connsiteY1" fmla="*/ 446939 h 777699"/>
              <a:gd name="connsiteX2" fmla="*/ 25690 w 767242"/>
              <a:gd name="connsiteY2" fmla="*/ 78639 h 777699"/>
              <a:gd name="connsiteX3" fmla="*/ 559090 w 767242"/>
              <a:gd name="connsiteY3" fmla="*/ 78640 h 777699"/>
              <a:gd name="connsiteX4" fmla="*/ 765465 w 767242"/>
              <a:gd name="connsiteY4" fmla="*/ 402489 h 777699"/>
              <a:gd name="connsiteX5" fmla="*/ 667040 w 767242"/>
              <a:gd name="connsiteY5" fmla="*/ 659663 h 777699"/>
              <a:gd name="connsiteX6" fmla="*/ 559090 w 767242"/>
              <a:gd name="connsiteY6" fmla="*/ 764438 h 777699"/>
              <a:gd name="connsiteX7" fmla="*/ 317791 w 767242"/>
              <a:gd name="connsiteY7" fmla="*/ 764438 h 777699"/>
              <a:gd name="connsiteX8" fmla="*/ 200315 w 767242"/>
              <a:gd name="connsiteY8" fmla="*/ 745389 h 777699"/>
              <a:gd name="connsiteX9" fmla="*/ 79665 w 767242"/>
              <a:gd name="connsiteY9" fmla="*/ 758090 h 777699"/>
              <a:gd name="connsiteX0" fmla="*/ 79665 w 836636"/>
              <a:gd name="connsiteY0" fmla="*/ 748936 h 768545"/>
              <a:gd name="connsiteX1" fmla="*/ 89191 w 836636"/>
              <a:gd name="connsiteY1" fmla="*/ 437785 h 768545"/>
              <a:gd name="connsiteX2" fmla="*/ 25690 w 836636"/>
              <a:gd name="connsiteY2" fmla="*/ 69485 h 768545"/>
              <a:gd name="connsiteX3" fmla="*/ 559090 w 836636"/>
              <a:gd name="connsiteY3" fmla="*/ 69486 h 768545"/>
              <a:gd name="connsiteX4" fmla="*/ 828965 w 836636"/>
              <a:gd name="connsiteY4" fmla="*/ 186960 h 768545"/>
              <a:gd name="connsiteX5" fmla="*/ 765465 w 836636"/>
              <a:gd name="connsiteY5" fmla="*/ 393335 h 768545"/>
              <a:gd name="connsiteX6" fmla="*/ 667040 w 836636"/>
              <a:gd name="connsiteY6" fmla="*/ 650509 h 768545"/>
              <a:gd name="connsiteX7" fmla="*/ 559090 w 836636"/>
              <a:gd name="connsiteY7" fmla="*/ 755284 h 768545"/>
              <a:gd name="connsiteX8" fmla="*/ 317791 w 836636"/>
              <a:gd name="connsiteY8" fmla="*/ 755284 h 768545"/>
              <a:gd name="connsiteX9" fmla="*/ 200315 w 836636"/>
              <a:gd name="connsiteY9" fmla="*/ 736235 h 768545"/>
              <a:gd name="connsiteX10" fmla="*/ 79665 w 836636"/>
              <a:gd name="connsiteY10" fmla="*/ 748936 h 768545"/>
              <a:gd name="connsiteX0" fmla="*/ 114094 w 871065"/>
              <a:gd name="connsiteY0" fmla="*/ 756161 h 775770"/>
              <a:gd name="connsiteX1" fmla="*/ 123620 w 871065"/>
              <a:gd name="connsiteY1" fmla="*/ 445010 h 775770"/>
              <a:gd name="connsiteX2" fmla="*/ 22019 w 871065"/>
              <a:gd name="connsiteY2" fmla="*/ 67185 h 775770"/>
              <a:gd name="connsiteX3" fmla="*/ 593519 w 871065"/>
              <a:gd name="connsiteY3" fmla="*/ 76711 h 775770"/>
              <a:gd name="connsiteX4" fmla="*/ 863394 w 871065"/>
              <a:gd name="connsiteY4" fmla="*/ 194185 h 775770"/>
              <a:gd name="connsiteX5" fmla="*/ 799894 w 871065"/>
              <a:gd name="connsiteY5" fmla="*/ 400560 h 775770"/>
              <a:gd name="connsiteX6" fmla="*/ 701469 w 871065"/>
              <a:gd name="connsiteY6" fmla="*/ 657734 h 775770"/>
              <a:gd name="connsiteX7" fmla="*/ 593519 w 871065"/>
              <a:gd name="connsiteY7" fmla="*/ 762509 h 775770"/>
              <a:gd name="connsiteX8" fmla="*/ 352220 w 871065"/>
              <a:gd name="connsiteY8" fmla="*/ 762509 h 775770"/>
              <a:gd name="connsiteX9" fmla="*/ 234744 w 871065"/>
              <a:gd name="connsiteY9" fmla="*/ 743460 h 775770"/>
              <a:gd name="connsiteX10" fmla="*/ 114094 w 871065"/>
              <a:gd name="connsiteY10" fmla="*/ 756161 h 775770"/>
              <a:gd name="connsiteX0" fmla="*/ 93845 w 850816"/>
              <a:gd name="connsiteY0" fmla="*/ 709450 h 729059"/>
              <a:gd name="connsiteX1" fmla="*/ 103371 w 850816"/>
              <a:gd name="connsiteY1" fmla="*/ 398299 h 729059"/>
              <a:gd name="connsiteX2" fmla="*/ 1770 w 850816"/>
              <a:gd name="connsiteY2" fmla="*/ 20474 h 729059"/>
              <a:gd name="connsiteX3" fmla="*/ 65271 w 850816"/>
              <a:gd name="connsiteY3" fmla="*/ 96674 h 729059"/>
              <a:gd name="connsiteX4" fmla="*/ 573270 w 850816"/>
              <a:gd name="connsiteY4" fmla="*/ 30000 h 729059"/>
              <a:gd name="connsiteX5" fmla="*/ 843145 w 850816"/>
              <a:gd name="connsiteY5" fmla="*/ 147474 h 729059"/>
              <a:gd name="connsiteX6" fmla="*/ 779645 w 850816"/>
              <a:gd name="connsiteY6" fmla="*/ 353849 h 729059"/>
              <a:gd name="connsiteX7" fmla="*/ 681220 w 850816"/>
              <a:gd name="connsiteY7" fmla="*/ 611023 h 729059"/>
              <a:gd name="connsiteX8" fmla="*/ 573270 w 850816"/>
              <a:gd name="connsiteY8" fmla="*/ 715798 h 729059"/>
              <a:gd name="connsiteX9" fmla="*/ 331971 w 850816"/>
              <a:gd name="connsiteY9" fmla="*/ 715798 h 729059"/>
              <a:gd name="connsiteX10" fmla="*/ 214495 w 850816"/>
              <a:gd name="connsiteY10" fmla="*/ 696749 h 729059"/>
              <a:gd name="connsiteX11" fmla="*/ 93845 w 850816"/>
              <a:gd name="connsiteY11" fmla="*/ 709450 h 729059"/>
              <a:gd name="connsiteX0" fmla="*/ 93845 w 850816"/>
              <a:gd name="connsiteY0" fmla="*/ 713716 h 733325"/>
              <a:gd name="connsiteX1" fmla="*/ 103371 w 850816"/>
              <a:gd name="connsiteY1" fmla="*/ 402565 h 733325"/>
              <a:gd name="connsiteX2" fmla="*/ 1770 w 850816"/>
              <a:gd name="connsiteY2" fmla="*/ 24740 h 733325"/>
              <a:gd name="connsiteX3" fmla="*/ 65271 w 850816"/>
              <a:gd name="connsiteY3" fmla="*/ 100940 h 733325"/>
              <a:gd name="connsiteX4" fmla="*/ 573270 w 850816"/>
              <a:gd name="connsiteY4" fmla="*/ 34266 h 733325"/>
              <a:gd name="connsiteX5" fmla="*/ 843145 w 850816"/>
              <a:gd name="connsiteY5" fmla="*/ 151740 h 733325"/>
              <a:gd name="connsiteX6" fmla="*/ 779645 w 850816"/>
              <a:gd name="connsiteY6" fmla="*/ 358115 h 733325"/>
              <a:gd name="connsiteX7" fmla="*/ 681220 w 850816"/>
              <a:gd name="connsiteY7" fmla="*/ 615289 h 733325"/>
              <a:gd name="connsiteX8" fmla="*/ 573270 w 850816"/>
              <a:gd name="connsiteY8" fmla="*/ 720064 h 733325"/>
              <a:gd name="connsiteX9" fmla="*/ 331971 w 850816"/>
              <a:gd name="connsiteY9" fmla="*/ 720064 h 733325"/>
              <a:gd name="connsiteX10" fmla="*/ 214495 w 850816"/>
              <a:gd name="connsiteY10" fmla="*/ 701015 h 733325"/>
              <a:gd name="connsiteX11" fmla="*/ 93845 w 850816"/>
              <a:gd name="connsiteY11" fmla="*/ 713716 h 733325"/>
              <a:gd name="connsiteX0" fmla="*/ 93845 w 850816"/>
              <a:gd name="connsiteY0" fmla="*/ 713716 h 733325"/>
              <a:gd name="connsiteX1" fmla="*/ 103371 w 850816"/>
              <a:gd name="connsiteY1" fmla="*/ 402565 h 733325"/>
              <a:gd name="connsiteX2" fmla="*/ 1770 w 850816"/>
              <a:gd name="connsiteY2" fmla="*/ 24740 h 733325"/>
              <a:gd name="connsiteX3" fmla="*/ 65271 w 850816"/>
              <a:gd name="connsiteY3" fmla="*/ 100940 h 733325"/>
              <a:gd name="connsiteX4" fmla="*/ 573270 w 850816"/>
              <a:gd name="connsiteY4" fmla="*/ 34266 h 733325"/>
              <a:gd name="connsiteX5" fmla="*/ 843145 w 850816"/>
              <a:gd name="connsiteY5" fmla="*/ 151740 h 733325"/>
              <a:gd name="connsiteX6" fmla="*/ 779645 w 850816"/>
              <a:gd name="connsiteY6" fmla="*/ 358115 h 733325"/>
              <a:gd name="connsiteX7" fmla="*/ 681220 w 850816"/>
              <a:gd name="connsiteY7" fmla="*/ 615289 h 733325"/>
              <a:gd name="connsiteX8" fmla="*/ 573270 w 850816"/>
              <a:gd name="connsiteY8" fmla="*/ 720064 h 733325"/>
              <a:gd name="connsiteX9" fmla="*/ 331971 w 850816"/>
              <a:gd name="connsiteY9" fmla="*/ 720064 h 733325"/>
              <a:gd name="connsiteX10" fmla="*/ 214495 w 850816"/>
              <a:gd name="connsiteY10" fmla="*/ 701015 h 733325"/>
              <a:gd name="connsiteX11" fmla="*/ 93845 w 850816"/>
              <a:gd name="connsiteY11" fmla="*/ 713716 h 733325"/>
              <a:gd name="connsiteX0" fmla="*/ 98425 w 855396"/>
              <a:gd name="connsiteY0" fmla="*/ 692197 h 711806"/>
              <a:gd name="connsiteX1" fmla="*/ 107951 w 855396"/>
              <a:gd name="connsiteY1" fmla="*/ 381046 h 711806"/>
              <a:gd name="connsiteX2" fmla="*/ 9525 w 855396"/>
              <a:gd name="connsiteY2" fmla="*/ 184196 h 711806"/>
              <a:gd name="connsiteX3" fmla="*/ 6350 w 855396"/>
              <a:gd name="connsiteY3" fmla="*/ 3221 h 711806"/>
              <a:gd name="connsiteX4" fmla="*/ 69851 w 855396"/>
              <a:gd name="connsiteY4" fmla="*/ 79421 h 711806"/>
              <a:gd name="connsiteX5" fmla="*/ 577850 w 855396"/>
              <a:gd name="connsiteY5" fmla="*/ 12747 h 711806"/>
              <a:gd name="connsiteX6" fmla="*/ 847725 w 855396"/>
              <a:gd name="connsiteY6" fmla="*/ 130221 h 711806"/>
              <a:gd name="connsiteX7" fmla="*/ 784225 w 855396"/>
              <a:gd name="connsiteY7" fmla="*/ 336596 h 711806"/>
              <a:gd name="connsiteX8" fmla="*/ 685800 w 855396"/>
              <a:gd name="connsiteY8" fmla="*/ 593770 h 711806"/>
              <a:gd name="connsiteX9" fmla="*/ 577850 w 855396"/>
              <a:gd name="connsiteY9" fmla="*/ 698545 h 711806"/>
              <a:gd name="connsiteX10" fmla="*/ 336551 w 855396"/>
              <a:gd name="connsiteY10" fmla="*/ 698545 h 711806"/>
              <a:gd name="connsiteX11" fmla="*/ 219075 w 855396"/>
              <a:gd name="connsiteY11" fmla="*/ 679496 h 711806"/>
              <a:gd name="connsiteX12" fmla="*/ 98425 w 855396"/>
              <a:gd name="connsiteY12" fmla="*/ 692197 h 711806"/>
              <a:gd name="connsiteX0" fmla="*/ 127370 w 884341"/>
              <a:gd name="connsiteY0" fmla="*/ 683568 h 703177"/>
              <a:gd name="connsiteX1" fmla="*/ 136896 w 884341"/>
              <a:gd name="connsiteY1" fmla="*/ 372417 h 703177"/>
              <a:gd name="connsiteX2" fmla="*/ 38470 w 884341"/>
              <a:gd name="connsiteY2" fmla="*/ 175567 h 703177"/>
              <a:gd name="connsiteX3" fmla="*/ 370 w 884341"/>
              <a:gd name="connsiteY3" fmla="*/ 39042 h 703177"/>
              <a:gd name="connsiteX4" fmla="*/ 98796 w 884341"/>
              <a:gd name="connsiteY4" fmla="*/ 70792 h 703177"/>
              <a:gd name="connsiteX5" fmla="*/ 606795 w 884341"/>
              <a:gd name="connsiteY5" fmla="*/ 4118 h 703177"/>
              <a:gd name="connsiteX6" fmla="*/ 876670 w 884341"/>
              <a:gd name="connsiteY6" fmla="*/ 121592 h 703177"/>
              <a:gd name="connsiteX7" fmla="*/ 813170 w 884341"/>
              <a:gd name="connsiteY7" fmla="*/ 327967 h 703177"/>
              <a:gd name="connsiteX8" fmla="*/ 714745 w 884341"/>
              <a:gd name="connsiteY8" fmla="*/ 585141 h 703177"/>
              <a:gd name="connsiteX9" fmla="*/ 606795 w 884341"/>
              <a:gd name="connsiteY9" fmla="*/ 689916 h 703177"/>
              <a:gd name="connsiteX10" fmla="*/ 365496 w 884341"/>
              <a:gd name="connsiteY10" fmla="*/ 689916 h 703177"/>
              <a:gd name="connsiteX11" fmla="*/ 248020 w 884341"/>
              <a:gd name="connsiteY11" fmla="*/ 670867 h 703177"/>
              <a:gd name="connsiteX12" fmla="*/ 127370 w 884341"/>
              <a:gd name="connsiteY12" fmla="*/ 683568 h 70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4341" h="703177">
                <a:moveTo>
                  <a:pt x="127370" y="683568"/>
                </a:moveTo>
                <a:cubicBezTo>
                  <a:pt x="108849" y="633826"/>
                  <a:pt x="151713" y="457084"/>
                  <a:pt x="136896" y="372417"/>
                </a:cubicBezTo>
                <a:cubicBezTo>
                  <a:pt x="122079" y="287750"/>
                  <a:pt x="55404" y="238538"/>
                  <a:pt x="38470" y="175567"/>
                </a:cubicBezTo>
                <a:cubicBezTo>
                  <a:pt x="21537" y="112596"/>
                  <a:pt x="-3334" y="55975"/>
                  <a:pt x="370" y="39042"/>
                </a:cubicBezTo>
                <a:cubicBezTo>
                  <a:pt x="4074" y="22109"/>
                  <a:pt x="73396" y="31104"/>
                  <a:pt x="98796" y="70792"/>
                </a:cubicBezTo>
                <a:cubicBezTo>
                  <a:pt x="340096" y="-6995"/>
                  <a:pt x="477149" y="-4349"/>
                  <a:pt x="606795" y="4118"/>
                </a:cubicBezTo>
                <a:cubicBezTo>
                  <a:pt x="736441" y="12585"/>
                  <a:pt x="842274" y="67617"/>
                  <a:pt x="876670" y="121592"/>
                </a:cubicBezTo>
                <a:cubicBezTo>
                  <a:pt x="911066" y="175567"/>
                  <a:pt x="818991" y="254413"/>
                  <a:pt x="813170" y="327967"/>
                </a:cubicBezTo>
                <a:cubicBezTo>
                  <a:pt x="807349" y="401521"/>
                  <a:pt x="740145" y="534341"/>
                  <a:pt x="714745" y="585141"/>
                </a:cubicBezTo>
                <a:cubicBezTo>
                  <a:pt x="689345" y="635941"/>
                  <a:pt x="665003" y="672454"/>
                  <a:pt x="606795" y="689916"/>
                </a:cubicBezTo>
                <a:cubicBezTo>
                  <a:pt x="548587" y="707378"/>
                  <a:pt x="421058" y="691503"/>
                  <a:pt x="365496" y="689916"/>
                </a:cubicBezTo>
                <a:cubicBezTo>
                  <a:pt x="309934" y="688329"/>
                  <a:pt x="287708" y="671925"/>
                  <a:pt x="248020" y="670867"/>
                </a:cubicBezTo>
                <a:cubicBezTo>
                  <a:pt x="128957" y="672984"/>
                  <a:pt x="145891" y="733310"/>
                  <a:pt x="127370" y="683568"/>
                </a:cubicBezTo>
                <a:close/>
              </a:path>
            </a:pathLst>
          </a:cu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3657600" y="3124200"/>
            <a:ext cx="3810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0" y="2659865"/>
            <a:ext cx="1295400" cy="533400"/>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With TIA</a:t>
            </a:r>
            <a:endParaRPr lang="en-US" b="1" dirty="0">
              <a:solidFill>
                <a:sysClr val="windowText" lastClr="000000"/>
              </a:solidFill>
            </a:endParaRPr>
          </a:p>
        </p:txBody>
      </p:sp>
      <p:sp>
        <p:nvSpPr>
          <p:cNvPr id="11" name="Rectangle 10"/>
          <p:cNvSpPr/>
          <p:nvPr/>
        </p:nvSpPr>
        <p:spPr>
          <a:xfrm>
            <a:off x="7620000" y="3269465"/>
            <a:ext cx="1295400" cy="5334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ysClr val="windowText" lastClr="000000"/>
                </a:solidFill>
              </a:rPr>
              <a:t>Without TIA</a:t>
            </a:r>
            <a:endParaRPr lang="en-US" b="1" dirty="0">
              <a:solidFill>
                <a:sysClr val="windowText" lastClr="000000"/>
              </a:solidFill>
            </a:endParaRPr>
          </a:p>
        </p:txBody>
      </p:sp>
      <p:pic>
        <p:nvPicPr>
          <p:cNvPr id="10"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9119" y="6332038"/>
            <a:ext cx="914611" cy="39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7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615" t="643" r="615" b="643"/>
          <a:stretch/>
        </p:blipFill>
        <p:spPr>
          <a:xfrm>
            <a:off x="-66840" y="-85934"/>
            <a:ext cx="9210840" cy="6953584"/>
          </a:xfrm>
          <a:prstGeom prst="rect">
            <a:avLst/>
          </a:prstGeom>
        </p:spPr>
      </p:pic>
      <p:sp>
        <p:nvSpPr>
          <p:cNvPr id="5" name="Rectangle 4"/>
          <p:cNvSpPr/>
          <p:nvPr/>
        </p:nvSpPr>
        <p:spPr>
          <a:xfrm>
            <a:off x="5106711" y="4194682"/>
            <a:ext cx="3750367" cy="2480679"/>
          </a:xfrm>
          <a:prstGeom prst="rect">
            <a:avLst/>
          </a:prstGeom>
        </p:spPr>
        <p:txBody>
          <a:bodyPr wrap="square">
            <a:spAutoFit/>
          </a:bodyPr>
          <a:lstStyle/>
          <a:p>
            <a:pPr algn="r">
              <a:lnSpc>
                <a:spcPct val="80000"/>
              </a:lnSpc>
            </a:pPr>
            <a:r>
              <a:rPr lang="en-US" sz="4800" b="1" dirty="0" smtClean="0">
                <a:solidFill>
                  <a:schemeClr val="bg1"/>
                </a:solidFill>
                <a:effectLst>
                  <a:outerShdw blurRad="38100" dist="38100" dir="2700000" algn="tl">
                    <a:srgbClr val="000000">
                      <a:alpha val="43137"/>
                    </a:srgbClr>
                  </a:outerShdw>
                </a:effectLst>
              </a:rPr>
              <a:t>What will it take for our region to stay </a:t>
            </a:r>
            <a:r>
              <a:rPr lang="en-US" sz="4800" b="1" dirty="0" smtClean="0">
                <a:solidFill>
                  <a:srgbClr val="C30002"/>
                </a:solidFill>
                <a:effectLst>
                  <a:outerShdw blurRad="38100" dist="38100" dir="2700000" algn="tl">
                    <a:srgbClr val="000000">
                      <a:alpha val="43137"/>
                    </a:srgbClr>
                  </a:outerShdw>
                </a:effectLst>
              </a:rPr>
              <a:t>competitive</a:t>
            </a:r>
            <a:r>
              <a:rPr lang="en-US" sz="4800" b="1" dirty="0" smtClean="0">
                <a:solidFill>
                  <a:schemeClr val="bg1"/>
                </a:solidFill>
                <a:effectLst>
                  <a:outerShdw blurRad="38100" dist="38100" dir="2700000" algn="tl">
                    <a:srgbClr val="000000">
                      <a:alpha val="43137"/>
                    </a:srgbClr>
                  </a:outerShdw>
                </a:effectLst>
              </a:rPr>
              <a:t>?</a:t>
            </a:r>
          </a:p>
        </p:txBody>
      </p:sp>
      <p:pic>
        <p:nvPicPr>
          <p:cNvPr id="4"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468" y="6348767"/>
            <a:ext cx="876153" cy="38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153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128859" y="261389"/>
            <a:ext cx="8229600" cy="707886"/>
          </a:xfrm>
          <a:prstGeom prst="rect">
            <a:avLst/>
          </a:prstGeom>
        </p:spPr>
        <p:txBody>
          <a:bodyPr wrap="square">
            <a:spAutoFit/>
          </a:bodyPr>
          <a:lstStyle/>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Charlotte</a:t>
            </a:r>
          </a:p>
        </p:txBody>
      </p:sp>
      <p:sp>
        <p:nvSpPr>
          <p:cNvPr id="7" name="TextBox 6"/>
          <p:cNvSpPr txBox="1"/>
          <p:nvPr/>
        </p:nvSpPr>
        <p:spPr>
          <a:xfrm>
            <a:off x="-76979" y="3305859"/>
            <a:ext cx="6717792" cy="707886"/>
          </a:xfrm>
          <a:prstGeom prst="rect">
            <a:avLst/>
          </a:prstGeom>
          <a:noFill/>
        </p:spPr>
        <p:txBody>
          <a:bodyPr wrap="square" rtlCol="0">
            <a:spAutoFit/>
          </a:bodyPr>
          <a:lstStyle/>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Denver</a:t>
            </a:r>
            <a:endParaRPr lang="en-US" sz="48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2866250" y="286680"/>
            <a:ext cx="6066046" cy="707886"/>
          </a:xfrm>
          <a:prstGeom prst="rect">
            <a:avLst/>
          </a:prstGeom>
          <a:noFill/>
        </p:spPr>
        <p:txBody>
          <a:bodyPr wrap="square" rtlCol="0">
            <a:spAutoFit/>
          </a:bodyPr>
          <a:lstStyle/>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Phoenix</a:t>
            </a:r>
            <a:endParaRPr lang="en-US" sz="48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4917312" y="3314705"/>
            <a:ext cx="4410781" cy="707886"/>
          </a:xfrm>
          <a:prstGeom prst="rect">
            <a:avLst/>
          </a:prstGeom>
          <a:noFill/>
        </p:spPr>
        <p:txBody>
          <a:bodyPr wrap="square" rtlCol="0">
            <a:spAutoFit/>
          </a:bodyPr>
          <a:lstStyle/>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Minneapolis</a:t>
            </a:r>
            <a:endParaRPr lang="en-US" sz="4800" b="1" dirty="0">
              <a:solidFill>
                <a:schemeClr val="bg1"/>
              </a:solidFill>
              <a:effectLst>
                <a:outerShdw blurRad="38100" dist="38100" dir="2700000" algn="tl">
                  <a:srgbClr val="000000">
                    <a:alpha val="43137"/>
                  </a:srgbClr>
                </a:outerShdw>
              </a:effectLst>
            </a:endParaRPr>
          </a:p>
        </p:txBody>
      </p:sp>
      <p:pic>
        <p:nvPicPr>
          <p:cNvPr id="4" name="Picture 3" descr="Charlot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25" y="895987"/>
            <a:ext cx="3364534" cy="2244492"/>
          </a:xfrm>
          <a:prstGeom prst="rect">
            <a:avLst/>
          </a:prstGeom>
        </p:spPr>
      </p:pic>
      <p:pic>
        <p:nvPicPr>
          <p:cNvPr id="9" name="Picture 8" descr="Denver.jpg"/>
          <p:cNvPicPr>
            <a:picLocks noChangeAspect="1"/>
          </p:cNvPicPr>
          <p:nvPr/>
        </p:nvPicPr>
        <p:blipFill rotWithShape="1">
          <a:blip r:embed="rId4" cstate="print">
            <a:extLst>
              <a:ext uri="{28A0092B-C50C-407E-A947-70E740481C1C}">
                <a14:useLocalDpi xmlns:a14="http://schemas.microsoft.com/office/drawing/2010/main" val="0"/>
              </a:ext>
            </a:extLst>
          </a:blip>
          <a:srcRect l="5049" t="11289" r="-5049" b="-11289"/>
          <a:stretch/>
        </p:blipFill>
        <p:spPr>
          <a:xfrm>
            <a:off x="1201198" y="3987662"/>
            <a:ext cx="3936930" cy="2619679"/>
          </a:xfrm>
          <a:prstGeom prst="rect">
            <a:avLst/>
          </a:prstGeom>
        </p:spPr>
      </p:pic>
      <p:pic>
        <p:nvPicPr>
          <p:cNvPr id="10" name="Picture 9" descr="Minneapolis.jpg"/>
          <p:cNvPicPr>
            <a:picLocks noChangeAspect="1"/>
          </p:cNvPicPr>
          <p:nvPr/>
        </p:nvPicPr>
        <p:blipFill rotWithShape="1">
          <a:blip r:embed="rId5" cstate="print">
            <a:extLst>
              <a:ext uri="{28A0092B-C50C-407E-A947-70E740481C1C}">
                <a14:useLocalDpi xmlns:a14="http://schemas.microsoft.com/office/drawing/2010/main" val="0"/>
              </a:ext>
            </a:extLst>
          </a:blip>
          <a:srcRect t="11199" b="-11199"/>
          <a:stretch/>
        </p:blipFill>
        <p:spPr>
          <a:xfrm>
            <a:off x="5466501" y="3991668"/>
            <a:ext cx="3257810" cy="2619024"/>
          </a:xfrm>
          <a:prstGeom prst="rect">
            <a:avLst/>
          </a:prstGeom>
        </p:spPr>
      </p:pic>
      <p:pic>
        <p:nvPicPr>
          <p:cNvPr id="11" name="Picture 10" descr="Phoenix.jpg"/>
          <p:cNvPicPr>
            <a:picLocks noChangeAspect="1"/>
          </p:cNvPicPr>
          <p:nvPr/>
        </p:nvPicPr>
        <p:blipFill rotWithShape="1">
          <a:blip r:embed="rId6" cstate="print">
            <a:extLst>
              <a:ext uri="{28A0092B-C50C-407E-A947-70E740481C1C}">
                <a14:useLocalDpi xmlns:a14="http://schemas.microsoft.com/office/drawing/2010/main" val="0"/>
              </a:ext>
            </a:extLst>
          </a:blip>
          <a:srcRect l="-4707" t="8837" r="21339" b="-8837"/>
          <a:stretch/>
        </p:blipFill>
        <p:spPr>
          <a:xfrm>
            <a:off x="3962592" y="948181"/>
            <a:ext cx="3726869" cy="2432789"/>
          </a:xfrm>
          <a:prstGeom prst="rect">
            <a:avLst/>
          </a:prstGeom>
        </p:spPr>
      </p:pic>
      <p:pic>
        <p:nvPicPr>
          <p:cNvPr id="12" name="Picture 3" descr="X:\ARC_LOGOS\ARC\ARClogo_black\ARClogo_black_bmp.t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5432" y="6378284"/>
            <a:ext cx="808298" cy="351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5268" t="8657" r="12436"/>
          <a:stretch/>
        </p:blipFill>
        <p:spPr>
          <a:xfrm>
            <a:off x="0" y="0"/>
            <a:ext cx="9144000" cy="6858000"/>
          </a:xfrm>
          <a:prstGeom prst="rect">
            <a:avLst/>
          </a:prstGeom>
        </p:spPr>
      </p:pic>
      <p:pic>
        <p:nvPicPr>
          <p:cNvPr id="3"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996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2027606"/>
          </a:xfrm>
          <a:prstGeom prst="rect">
            <a:avLst/>
          </a:prstGeom>
        </p:spPr>
        <p:txBody>
          <a:bodyPr wrap="square">
            <a:spAutoFit/>
          </a:bodyPr>
          <a:lstStyle/>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REGIONAL TRANSPORTATION REFERENDUM</a:t>
            </a:r>
          </a:p>
          <a:p>
            <a:pPr algn="ctr">
              <a:lnSpc>
                <a:spcPct val="80000"/>
              </a:lnSpc>
              <a:buNone/>
            </a:pPr>
            <a:r>
              <a:rPr lang="en-US" sz="4800" b="1" dirty="0" smtClean="0">
                <a:solidFill>
                  <a:schemeClr val="bg1"/>
                </a:solidFill>
                <a:effectLst>
                  <a:outerShdw blurRad="38100" dist="38100" dir="2700000" algn="tl">
                    <a:srgbClr val="000000">
                      <a:alpha val="43137"/>
                    </a:srgbClr>
                  </a:outerShdw>
                </a:effectLst>
              </a:rPr>
              <a:t>JULY 31, 2012</a:t>
            </a:r>
          </a:p>
        </p:txBody>
      </p:sp>
      <p:sp>
        <p:nvSpPr>
          <p:cNvPr id="6" name="TextBox 5"/>
          <p:cNvSpPr txBox="1"/>
          <p:nvPr/>
        </p:nvSpPr>
        <p:spPr>
          <a:xfrm>
            <a:off x="1097280" y="4949952"/>
            <a:ext cx="6717792" cy="584775"/>
          </a:xfrm>
          <a:prstGeom prst="rect">
            <a:avLst/>
          </a:prstGeom>
          <a:noFill/>
        </p:spPr>
        <p:txBody>
          <a:bodyPr wrap="square" rtlCol="0">
            <a:spAutoFit/>
          </a:bodyPr>
          <a:lstStyle/>
          <a:p>
            <a:pPr algn="ctr"/>
            <a:r>
              <a:rPr lang="en-US" sz="3200" dirty="0" smtClean="0">
                <a:solidFill>
                  <a:schemeClr val="bg1"/>
                </a:solidFill>
              </a:rPr>
              <a:t>www.atlantaregionalroundtable.com</a:t>
            </a:r>
          </a:p>
        </p:txBody>
      </p:sp>
      <p:pic>
        <p:nvPicPr>
          <p:cNvPr id="4" name="Picture 3" descr="X:\ARC_LOGOS\ARC\ARClogo_black\ARClogo_black_bmp.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2108" y="6372488"/>
            <a:ext cx="821622" cy="3574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 A</a:t>
            </a:r>
            <a:endParaRPr lang="en-US" b="1" dirty="0"/>
          </a:p>
        </p:txBody>
      </p:sp>
      <p:sp>
        <p:nvSpPr>
          <p:cNvPr id="5" name="Title 1"/>
          <p:cNvSpPr txBox="1">
            <a:spLocks/>
          </p:cNvSpPr>
          <p:nvPr/>
        </p:nvSpPr>
        <p:spPr bwMode="auto">
          <a:xfrm>
            <a:off x="533400" y="2514600"/>
            <a:ext cx="8229023" cy="1143000"/>
          </a:xfrm>
          <a:prstGeom prst="rect">
            <a:avLst/>
          </a:prstGeom>
          <a:noFill/>
          <a:ln w="9525">
            <a:noFill/>
            <a:miter lim="800000"/>
            <a:headEnd/>
            <a:tailEnd/>
          </a:ln>
        </p:spPr>
        <p:txBody>
          <a:bodyPr vert="horz" wrap="square" lIns="84198" tIns="42099" rIns="84198" bIns="42099"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0" i="1" u="none" strike="noStrike" kern="1200" cap="none" spc="0" normalizeH="0" baseline="0" noProof="0" dirty="0" smtClean="0">
                <a:ln>
                  <a:noFill/>
                </a:ln>
                <a:solidFill>
                  <a:schemeClr val="tx1"/>
                </a:solidFill>
                <a:effectLst/>
                <a:uLnTx/>
                <a:uFillTx/>
                <a:latin typeface="Arial Rounded MT Bold" pitchFamily="34" charset="0"/>
                <a:ea typeface="+mj-ea"/>
                <a:cs typeface="+mj-cs"/>
              </a:rPr>
              <a:t>Transportation Investment</a:t>
            </a:r>
            <a:r>
              <a:rPr kumimoji="0" lang="en-US" sz="4100" b="0" i="1" u="none" strike="noStrike" kern="1200" cap="none" spc="0" normalizeH="0" noProof="0" dirty="0" smtClean="0">
                <a:ln>
                  <a:noFill/>
                </a:ln>
                <a:solidFill>
                  <a:schemeClr val="tx1"/>
                </a:solidFill>
                <a:effectLst/>
                <a:uLnTx/>
                <a:uFillTx/>
                <a:latin typeface="Arial Rounded MT Bold" pitchFamily="34" charset="0"/>
                <a:ea typeface="+mj-ea"/>
                <a:cs typeface="+mj-cs"/>
              </a:rPr>
              <a:t> Act of 2010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100" b="0" i="1" u="none" strike="noStrike" kern="1200" cap="none" spc="0" normalizeH="0" noProof="0" dirty="0" smtClean="0">
              <a:ln>
                <a:noFill/>
              </a:ln>
              <a:solidFill>
                <a:schemeClr val="tx1"/>
              </a:solidFill>
              <a:effectLst/>
              <a:uLnTx/>
              <a:uFillTx/>
              <a:latin typeface="Arial Rounded MT Bold"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100" i="1" noProof="0" dirty="0" smtClean="0">
                <a:latin typeface="Arial Rounded MT Bold" pitchFamily="34" charset="0"/>
                <a:ea typeface="+mj-ea"/>
                <a:cs typeface="+mj-cs"/>
              </a:rPr>
              <a:t>AKA HB 277</a:t>
            </a:r>
            <a:endParaRPr kumimoji="0" lang="en-US" sz="4100" b="0" i="1" u="none" strike="noStrike" kern="1200" cap="none" spc="0" normalizeH="0" baseline="0" noProof="0" dirty="0">
              <a:ln>
                <a:noFill/>
              </a:ln>
              <a:solidFill>
                <a:schemeClr val="tx1"/>
              </a:solidFill>
              <a:effectLst/>
              <a:uLnTx/>
              <a:uFillTx/>
              <a:latin typeface="Arial Rounded MT Bold" pitchFamily="34" charset="0"/>
              <a:ea typeface="+mj-ea"/>
              <a:cs typeface="+mj-cs"/>
            </a:endParaRPr>
          </a:p>
        </p:txBody>
      </p:sp>
    </p:spTree>
    <p:extLst>
      <p:ext uri="{BB962C8B-B14F-4D97-AF65-F5344CB8AC3E}">
        <p14:creationId xmlns:p14="http://schemas.microsoft.com/office/powerpoint/2010/main" val="255625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john1701a.com/prius/images/Prius_WindowSticker.jpg"/>
          <p:cNvPicPr>
            <a:picLocks noChangeAspect="1" noChangeArrowheads="1"/>
          </p:cNvPicPr>
          <p:nvPr/>
        </p:nvPicPr>
        <p:blipFill>
          <a:blip r:embed="rId3" cstate="print"/>
          <a:stretch>
            <a:fillRect/>
          </a:stretch>
        </p:blipFill>
        <p:spPr bwMode="auto">
          <a:xfrm>
            <a:off x="743712" y="548640"/>
            <a:ext cx="7606728" cy="41456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8264" y="4906336"/>
            <a:ext cx="8154632" cy="1274195"/>
          </a:xfrm>
          <a:prstGeom prst="rect">
            <a:avLst/>
          </a:prstGeom>
          <a:noFill/>
        </p:spPr>
        <p:txBody>
          <a:bodyPr wrap="square" rtlCol="0">
            <a:spAutoFit/>
          </a:bodyPr>
          <a:lstStyle/>
          <a:p>
            <a:pPr algn="ctr">
              <a:lnSpc>
                <a:spcPct val="80000"/>
              </a:lnSpc>
            </a:pPr>
            <a:r>
              <a:rPr lang="en-US" sz="4800" b="1" dirty="0" smtClean="0">
                <a:solidFill>
                  <a:schemeClr val="bg1"/>
                </a:solidFill>
              </a:rPr>
              <a:t>Our vehicles are more efficient, reducing gas tax revenue</a:t>
            </a:r>
            <a:endParaRPr lang="en-US" sz="4800" b="1" dirty="0">
              <a:solidFill>
                <a:schemeClr val="bg1"/>
              </a:solidFill>
            </a:endParaRPr>
          </a:p>
        </p:txBody>
      </p:sp>
      <p:pic>
        <p:nvPicPr>
          <p:cNvPr id="6"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2108" y="6372488"/>
            <a:ext cx="821621" cy="35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78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1"/>
            <a:ext cx="9143999" cy="1143000"/>
          </a:xfrm>
        </p:spPr>
        <p:txBody>
          <a:bodyPr/>
          <a:lstStyle/>
          <a:p>
            <a:r>
              <a:rPr lang="en-US" dirty="0" smtClean="0"/>
              <a:t>Project Delivery</a:t>
            </a:r>
          </a:p>
        </p:txBody>
      </p:sp>
      <p:sp>
        <p:nvSpPr>
          <p:cNvPr id="52227" name="Content Placeholder 2"/>
          <p:cNvSpPr>
            <a:spLocks noGrp="1"/>
          </p:cNvSpPr>
          <p:nvPr>
            <p:ph idx="1"/>
          </p:nvPr>
        </p:nvSpPr>
        <p:spPr>
          <a:xfrm>
            <a:off x="0" y="1371600"/>
            <a:ext cx="9143999" cy="4800599"/>
          </a:xfrm>
        </p:spPr>
        <p:txBody>
          <a:bodyPr/>
          <a:lstStyle/>
          <a:p>
            <a:r>
              <a:rPr lang="en-US" dirty="0" smtClean="0"/>
              <a:t>GDOT and GRTA are authorized to determine </a:t>
            </a:r>
            <a:r>
              <a:rPr lang="en-US" sz="2800" dirty="0" smtClean="0"/>
              <a:t>whether a project should be designed and constructed by the Department, by a local government, or by another public or private entity.  It is anticipated that intergovernmental agreements will be needed during the delivery of the project lists.  </a:t>
            </a:r>
          </a:p>
          <a:p>
            <a:r>
              <a:rPr lang="en-US" sz="2800" dirty="0" smtClean="0"/>
              <a:t>Working on RFP for Program Management.  Anticipate advertising in spring 2012.</a:t>
            </a:r>
          </a:p>
        </p:txBody>
      </p:sp>
    </p:spTree>
    <p:extLst>
      <p:ext uri="{BB962C8B-B14F-4D97-AF65-F5344CB8AC3E}">
        <p14:creationId xmlns:p14="http://schemas.microsoft.com/office/powerpoint/2010/main" val="426456349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2"/>
          <p:cNvSpPr>
            <a:spLocks noGrp="1"/>
          </p:cNvSpPr>
          <p:nvPr>
            <p:ph type="title"/>
          </p:nvPr>
        </p:nvSpPr>
        <p:spPr bwMode="auto">
          <a:xfrm>
            <a:off x="304800" y="304800"/>
            <a:ext cx="8229600" cy="1096963"/>
          </a:xfrm>
          <a:noFill/>
          <a:ln>
            <a:miter lim="800000"/>
            <a:headEnd/>
            <a:tailEnd/>
          </a:ln>
        </p:spPr>
        <p:txBody>
          <a:bodyPr vert="horz" wrap="square" lIns="91440" tIns="45720" rIns="91440" bIns="45720" numCol="1" anchor="t" anchorCtr="0" compatLnSpc="1">
            <a:prstTxWarp prst="textNoShape">
              <a:avLst/>
            </a:prstTxWarp>
          </a:bodyPr>
          <a:lstStyle/>
          <a:p>
            <a:pPr algn="l"/>
            <a:r>
              <a:rPr lang="en-US" smtClean="0"/>
              <a:t>GDOT</a:t>
            </a:r>
            <a:r>
              <a:rPr lang="en-US" b="1" smtClean="0"/>
              <a:t> </a:t>
            </a:r>
            <a:r>
              <a:rPr lang="en-US" smtClean="0"/>
              <a:t>Getting Ready to Deliver</a:t>
            </a:r>
          </a:p>
        </p:txBody>
      </p:sp>
      <p:graphicFrame>
        <p:nvGraphicFramePr>
          <p:cNvPr id="5" name="Content Placeholder 4"/>
          <p:cNvGraphicFramePr>
            <a:graphicFrameLocks noGrp="1"/>
          </p:cNvGraphicFramePr>
          <p:nvPr>
            <p:ph idx="1"/>
          </p:nvPr>
        </p:nvGraphicFramePr>
        <p:xfrm>
          <a:off x="457200" y="2667001"/>
          <a:ext cx="8305800" cy="106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33400" y="2133600"/>
            <a:ext cx="8077200" cy="52387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base">
              <a:spcBef>
                <a:spcPct val="0"/>
              </a:spcBef>
              <a:spcAft>
                <a:spcPct val="0"/>
              </a:spcAft>
              <a:defRPr/>
            </a:pPr>
            <a:r>
              <a:rPr lang="en-US" sz="2800" b="1" dirty="0">
                <a:solidFill>
                  <a:prstClr val="white"/>
                </a:solidFill>
              </a:rPr>
              <a:t>      Program Governance</a:t>
            </a:r>
          </a:p>
        </p:txBody>
      </p:sp>
      <p:sp>
        <p:nvSpPr>
          <p:cNvPr id="28" name="TextBox 27"/>
          <p:cNvSpPr txBox="1"/>
          <p:nvPr/>
        </p:nvSpPr>
        <p:spPr>
          <a:xfrm>
            <a:off x="457200" y="3733800"/>
            <a:ext cx="1600200"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ctr" fontAlgn="base">
              <a:spcBef>
                <a:spcPct val="0"/>
              </a:spcBef>
              <a:spcAft>
                <a:spcPct val="0"/>
              </a:spcAft>
              <a:defRPr/>
            </a:pPr>
            <a:r>
              <a:rPr lang="en-US" b="1" dirty="0">
                <a:solidFill>
                  <a:prstClr val="white"/>
                </a:solidFill>
              </a:rPr>
              <a:t>4Q 2011</a:t>
            </a:r>
          </a:p>
        </p:txBody>
      </p:sp>
      <p:sp>
        <p:nvSpPr>
          <p:cNvPr id="29" name="TextBox 28"/>
          <p:cNvSpPr txBox="1"/>
          <p:nvPr/>
        </p:nvSpPr>
        <p:spPr>
          <a:xfrm>
            <a:off x="2057400" y="3733800"/>
            <a:ext cx="1676400"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ctr" fontAlgn="base">
              <a:spcBef>
                <a:spcPct val="0"/>
              </a:spcBef>
              <a:spcAft>
                <a:spcPct val="0"/>
              </a:spcAft>
              <a:defRPr/>
            </a:pPr>
            <a:r>
              <a:rPr lang="en-US" b="1" dirty="0">
                <a:solidFill>
                  <a:prstClr val="white"/>
                </a:solidFill>
              </a:rPr>
              <a:t>1Q -3Q 2012</a:t>
            </a:r>
          </a:p>
        </p:txBody>
      </p:sp>
      <p:sp>
        <p:nvSpPr>
          <p:cNvPr id="30" name="TextBox 29"/>
          <p:cNvSpPr txBox="1"/>
          <p:nvPr/>
        </p:nvSpPr>
        <p:spPr>
          <a:xfrm>
            <a:off x="3733800" y="3733800"/>
            <a:ext cx="1600200"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ctr" fontAlgn="base">
              <a:spcBef>
                <a:spcPct val="0"/>
              </a:spcBef>
              <a:spcAft>
                <a:spcPct val="0"/>
              </a:spcAft>
              <a:defRPr/>
            </a:pPr>
            <a:r>
              <a:rPr lang="en-US" b="1" dirty="0">
                <a:solidFill>
                  <a:prstClr val="white"/>
                </a:solidFill>
              </a:rPr>
              <a:t>4Q 2012</a:t>
            </a:r>
          </a:p>
        </p:txBody>
      </p:sp>
      <p:sp>
        <p:nvSpPr>
          <p:cNvPr id="31" name="TextBox 30"/>
          <p:cNvSpPr txBox="1"/>
          <p:nvPr/>
        </p:nvSpPr>
        <p:spPr>
          <a:xfrm>
            <a:off x="5334000" y="3733800"/>
            <a:ext cx="1676400"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ctr" fontAlgn="base">
              <a:spcBef>
                <a:spcPct val="0"/>
              </a:spcBef>
              <a:spcAft>
                <a:spcPct val="0"/>
              </a:spcAft>
              <a:defRPr/>
            </a:pPr>
            <a:r>
              <a:rPr lang="en-US" b="1" dirty="0">
                <a:solidFill>
                  <a:prstClr val="white"/>
                </a:solidFill>
              </a:rPr>
              <a:t>2013 – 2022</a:t>
            </a:r>
          </a:p>
        </p:txBody>
      </p:sp>
      <p:sp>
        <p:nvSpPr>
          <p:cNvPr id="32" name="TextBox 31"/>
          <p:cNvSpPr txBox="1"/>
          <p:nvPr/>
        </p:nvSpPr>
        <p:spPr>
          <a:xfrm>
            <a:off x="7010400" y="3733800"/>
            <a:ext cx="1600200"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ctr" fontAlgn="base">
              <a:spcBef>
                <a:spcPct val="0"/>
              </a:spcBef>
              <a:spcAft>
                <a:spcPct val="0"/>
              </a:spcAft>
              <a:defRPr/>
            </a:pPr>
            <a:r>
              <a:rPr lang="en-US" b="1" dirty="0">
                <a:solidFill>
                  <a:prstClr val="white"/>
                </a:solidFill>
              </a:rPr>
              <a:t>2023+</a:t>
            </a:r>
          </a:p>
        </p:txBody>
      </p:sp>
      <p:grpSp>
        <p:nvGrpSpPr>
          <p:cNvPr id="2" name="Group 16"/>
          <p:cNvGrpSpPr>
            <a:grpSpLocks/>
          </p:cNvGrpSpPr>
          <p:nvPr/>
        </p:nvGrpSpPr>
        <p:grpSpPr bwMode="auto">
          <a:xfrm>
            <a:off x="533400" y="4191000"/>
            <a:ext cx="8153400" cy="1358900"/>
            <a:chOff x="571500" y="4513930"/>
            <a:chExt cx="8153400" cy="1404933"/>
          </a:xfrm>
        </p:grpSpPr>
        <p:sp>
          <p:nvSpPr>
            <p:cNvPr id="27663" name="TextBox 5"/>
            <p:cNvSpPr txBox="1">
              <a:spLocks noChangeArrowheads="1"/>
            </p:cNvSpPr>
            <p:nvPr/>
          </p:nvSpPr>
          <p:spPr bwMode="auto">
            <a:xfrm>
              <a:off x="571500" y="4513931"/>
              <a:ext cx="1600200" cy="731958"/>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prstClr val="black"/>
                  </a:solidFill>
                  <a:latin typeface="Arial" charset="0"/>
                </a:rPr>
                <a:t>Program Charter</a:t>
              </a:r>
            </a:p>
          </p:txBody>
        </p:sp>
        <p:sp>
          <p:nvSpPr>
            <p:cNvPr id="27664" name="TextBox 8"/>
            <p:cNvSpPr txBox="1">
              <a:spLocks noChangeArrowheads="1"/>
            </p:cNvSpPr>
            <p:nvPr/>
          </p:nvSpPr>
          <p:spPr bwMode="auto">
            <a:xfrm>
              <a:off x="2019300" y="4550420"/>
              <a:ext cx="1752600" cy="1368443"/>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latin typeface="Arial" charset="0"/>
                </a:rPr>
                <a:t>Program Management Plan</a:t>
              </a:r>
            </a:p>
            <a:p>
              <a:pPr fontAlgn="base">
                <a:spcBef>
                  <a:spcPct val="0"/>
                </a:spcBef>
                <a:spcAft>
                  <a:spcPct val="0"/>
                </a:spcAft>
              </a:pPr>
              <a:endParaRPr lang="en-US" sz="2000">
                <a:solidFill>
                  <a:prstClr val="black"/>
                </a:solidFill>
                <a:latin typeface="Arial" charset="0"/>
              </a:endParaRPr>
            </a:p>
          </p:txBody>
        </p:sp>
        <p:sp>
          <p:nvSpPr>
            <p:cNvPr id="27665" name="TextBox 35"/>
            <p:cNvSpPr txBox="1">
              <a:spLocks noChangeArrowheads="1"/>
            </p:cNvSpPr>
            <p:nvPr/>
          </p:nvSpPr>
          <p:spPr bwMode="auto">
            <a:xfrm>
              <a:off x="3771900" y="4513930"/>
              <a:ext cx="1752600" cy="1368443"/>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latin typeface="Arial" charset="0"/>
                </a:rPr>
                <a:t>Implement Program Management Plan</a:t>
              </a:r>
            </a:p>
          </p:txBody>
        </p:sp>
        <p:sp>
          <p:nvSpPr>
            <p:cNvPr id="27666" name="TextBox 39"/>
            <p:cNvSpPr txBox="1">
              <a:spLocks noChangeArrowheads="1"/>
            </p:cNvSpPr>
            <p:nvPr/>
          </p:nvSpPr>
          <p:spPr bwMode="auto">
            <a:xfrm>
              <a:off x="5600700" y="4513930"/>
              <a:ext cx="1600200" cy="1368443"/>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prstClr val="black"/>
                  </a:solidFill>
                  <a:latin typeface="Arial" charset="0"/>
                </a:rPr>
                <a:t>Monitor &amp; Control</a:t>
              </a:r>
            </a:p>
            <a:p>
              <a:pPr fontAlgn="base">
                <a:spcBef>
                  <a:spcPct val="0"/>
                </a:spcBef>
                <a:spcAft>
                  <a:spcPct val="0"/>
                </a:spcAft>
              </a:pPr>
              <a:endParaRPr lang="en-US" sz="2000">
                <a:solidFill>
                  <a:prstClr val="black"/>
                </a:solidFill>
                <a:latin typeface="Arial" charset="0"/>
              </a:endParaRPr>
            </a:p>
            <a:p>
              <a:pPr fontAlgn="base">
                <a:spcBef>
                  <a:spcPct val="0"/>
                </a:spcBef>
                <a:spcAft>
                  <a:spcPct val="0"/>
                </a:spcAft>
              </a:pPr>
              <a:endParaRPr lang="en-US" sz="2000">
                <a:solidFill>
                  <a:prstClr val="black"/>
                </a:solidFill>
                <a:latin typeface="Arial" charset="0"/>
              </a:endParaRPr>
            </a:p>
          </p:txBody>
        </p:sp>
        <p:sp>
          <p:nvSpPr>
            <p:cNvPr id="27667" name="TextBox 40"/>
            <p:cNvSpPr txBox="1">
              <a:spLocks noChangeArrowheads="1"/>
            </p:cNvSpPr>
            <p:nvPr/>
          </p:nvSpPr>
          <p:spPr bwMode="auto">
            <a:xfrm>
              <a:off x="7124700" y="4513930"/>
              <a:ext cx="1600200" cy="731958"/>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prstClr val="black"/>
                  </a:solidFill>
                  <a:latin typeface="Arial" charset="0"/>
                </a:rPr>
                <a:t>Close out program</a:t>
              </a:r>
              <a:endParaRPr lang="en-US" sz="2000">
                <a:solidFill>
                  <a:prstClr val="black"/>
                </a:solidFill>
                <a:latin typeface="Arial" charset="0"/>
              </a:endParaRPr>
            </a:p>
          </p:txBody>
        </p:sp>
      </p:grpSp>
      <p:sp>
        <p:nvSpPr>
          <p:cNvPr id="27659" name="Slide Number Placeholder 18"/>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fontAlgn="base">
              <a:spcBef>
                <a:spcPct val="0"/>
              </a:spcBef>
              <a:spcAft>
                <a:spcPct val="0"/>
              </a:spcAft>
            </a:pPr>
            <a:fld id="{6B26CFEC-2D2A-481F-8FAE-7EFB2B84F351}" type="slidenum">
              <a:rPr lang="en-US">
                <a:solidFill>
                  <a:prstClr val="black"/>
                </a:solidFill>
                <a:latin typeface="Arial" charset="0"/>
              </a:rPr>
              <a:pPr fontAlgn="base">
                <a:spcBef>
                  <a:spcPct val="0"/>
                </a:spcBef>
                <a:spcAft>
                  <a:spcPct val="0"/>
                </a:spcAft>
              </a:pPr>
              <a:t>31</a:t>
            </a:fld>
            <a:endParaRPr lang="en-US">
              <a:solidFill>
                <a:prstClr val="black"/>
              </a:solidFill>
              <a:latin typeface="Arial" charset="0"/>
            </a:endParaRPr>
          </a:p>
        </p:txBody>
      </p:sp>
      <p:cxnSp>
        <p:nvCxnSpPr>
          <p:cNvPr id="21" name="Straight Connector 20"/>
          <p:cNvCxnSpPr>
            <a:stCxn id="27661" idx="2"/>
          </p:cNvCxnSpPr>
          <p:nvPr/>
        </p:nvCxnSpPr>
        <p:spPr>
          <a:xfrm rot="5400000">
            <a:off x="2702719" y="2436019"/>
            <a:ext cx="881062" cy="38100"/>
          </a:xfrm>
          <a:prstGeom prst="line">
            <a:avLst/>
          </a:prstGeom>
          <a:ln w="38100" cmpd="sng">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7661" name="TextBox 26"/>
          <p:cNvSpPr txBox="1">
            <a:spLocks noChangeArrowheads="1"/>
          </p:cNvSpPr>
          <p:nvPr/>
        </p:nvSpPr>
        <p:spPr bwMode="auto">
          <a:xfrm>
            <a:off x="1676400" y="1676400"/>
            <a:ext cx="2971800" cy="338138"/>
          </a:xfrm>
          <a:prstGeom prst="rect">
            <a:avLst/>
          </a:prstGeom>
          <a:solidFill>
            <a:srgbClr val="FF0000"/>
          </a:solidFill>
          <a:ln w="9525">
            <a:solidFill>
              <a:schemeClr val="tx1"/>
            </a:solidFill>
            <a:miter lim="800000"/>
            <a:headEnd/>
            <a:tailEnd/>
          </a:ln>
        </p:spPr>
        <p:txBody>
          <a:bodyPr>
            <a:spAutoFit/>
          </a:bodyPr>
          <a:lstStyle/>
          <a:p>
            <a:pPr algn="ctr" fontAlgn="base">
              <a:spcBef>
                <a:spcPct val="0"/>
              </a:spcBef>
              <a:spcAft>
                <a:spcPct val="0"/>
              </a:spcAft>
            </a:pPr>
            <a:r>
              <a:rPr lang="en-US" sz="1600" b="1">
                <a:solidFill>
                  <a:prstClr val="black"/>
                </a:solidFill>
                <a:latin typeface="Arial" charset="0"/>
              </a:rPr>
              <a:t>July 31, 2012 Referendum</a:t>
            </a:r>
          </a:p>
        </p:txBody>
      </p:sp>
      <p:cxnSp>
        <p:nvCxnSpPr>
          <p:cNvPr id="35" name="Straight Connector 34"/>
          <p:cNvCxnSpPr/>
          <p:nvPr/>
        </p:nvCxnSpPr>
        <p:spPr>
          <a:xfrm rot="5400000">
            <a:off x="2721768" y="3831432"/>
            <a:ext cx="804863" cy="0"/>
          </a:xfrm>
          <a:prstGeom prst="line">
            <a:avLst/>
          </a:prstGeom>
          <a:ln w="38100" cmpd="sng">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20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www.movingdayboxes.com/moving-boxes-blog/wp-content/uploads/2009/05/babybo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01" t="7272" r="10053" b="18895"/>
          <a:stretch/>
        </p:blipFill>
        <p:spPr bwMode="auto">
          <a:xfrm>
            <a:off x="0" y="16052"/>
            <a:ext cx="9144000" cy="6841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0883" y="4784448"/>
            <a:ext cx="6952593" cy="1865126"/>
          </a:xfrm>
          <a:prstGeom prst="rect">
            <a:avLst/>
          </a:prstGeom>
          <a:noFill/>
        </p:spPr>
        <p:txBody>
          <a:bodyPr wrap="square" rtlCol="0">
            <a:spAutoFit/>
          </a:bodyPr>
          <a:lstStyle/>
          <a:p>
            <a:pPr algn="ctr">
              <a:lnSpc>
                <a:spcPct val="80000"/>
              </a:lnSpc>
            </a:pPr>
            <a:r>
              <a:rPr lang="en-US" sz="4800" b="1" dirty="0" smtClean="0">
                <a:solidFill>
                  <a:schemeClr val="bg1"/>
                </a:solidFill>
                <a:effectLst>
                  <a:outerShdw blurRad="38100" dist="38100" dir="2700000" algn="tl">
                    <a:srgbClr val="000000">
                      <a:alpha val="43137"/>
                    </a:srgbClr>
                  </a:outerShdw>
                </a:effectLst>
              </a:rPr>
              <a:t>Nearly three million more people will call our region home in 30 years</a:t>
            </a:r>
            <a:endParaRPr lang="en-US" sz="4800" b="1" dirty="0">
              <a:solidFill>
                <a:schemeClr val="bg1"/>
              </a:solidFill>
              <a:effectLst>
                <a:outerShdw blurRad="38100" dist="38100" dir="2700000" algn="tl">
                  <a:srgbClr val="000000">
                    <a:alpha val="43137"/>
                  </a:srgbClr>
                </a:outerShdw>
              </a:effectLst>
            </a:endParaRPr>
          </a:p>
        </p:txBody>
      </p:sp>
      <p:pic>
        <p:nvPicPr>
          <p:cNvPr id="7"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5098" y="6412938"/>
            <a:ext cx="728631" cy="31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88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edibleplanet.files.wordpress.com/2011/05/traffic-ligh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94" t="15360" r="722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6474" y="302093"/>
            <a:ext cx="6178871" cy="1288943"/>
          </a:xfrm>
          <a:prstGeom prst="rect">
            <a:avLst/>
          </a:prstGeom>
          <a:noFill/>
        </p:spPr>
        <p:txBody>
          <a:bodyPr wrap="square" rtlCol="0">
            <a:spAutoFit/>
          </a:bodyPr>
          <a:lstStyle/>
          <a:p>
            <a:pPr>
              <a:lnSpc>
                <a:spcPct val="80000"/>
              </a:lnSpc>
            </a:pPr>
            <a:r>
              <a:rPr lang="en-US" sz="4800" b="1" dirty="0" smtClean="0">
                <a:solidFill>
                  <a:srgbClr val="FF0000"/>
                </a:solidFill>
                <a:effectLst>
                  <a:outerShdw blurRad="38100" dist="38100" dir="2700000" algn="tl">
                    <a:srgbClr val="000000">
                      <a:alpha val="43137"/>
                    </a:srgbClr>
                  </a:outerShdw>
                </a:effectLst>
              </a:rPr>
              <a:t>9</a:t>
            </a:r>
            <a:r>
              <a:rPr lang="en-US" sz="4800" b="1" baseline="30000" dirty="0" smtClean="0">
                <a:solidFill>
                  <a:srgbClr val="FF0000"/>
                </a:solidFill>
                <a:effectLst>
                  <a:outerShdw blurRad="38100" dist="38100" dir="2700000" algn="tl">
                    <a:srgbClr val="000000">
                      <a:alpha val="43137"/>
                    </a:srgbClr>
                  </a:outerShdw>
                </a:effectLst>
              </a:rPr>
              <a:t>th</a:t>
            </a:r>
            <a:r>
              <a:rPr lang="en-US" sz="4800" b="1" dirty="0" smtClean="0">
                <a:solidFill>
                  <a:schemeClr val="bg1"/>
                </a:solidFill>
                <a:effectLst>
                  <a:outerShdw blurRad="38100" dist="38100" dir="2700000" algn="tl">
                    <a:srgbClr val="000000">
                      <a:alpha val="43137"/>
                    </a:srgbClr>
                  </a:outerShdw>
                </a:effectLst>
              </a:rPr>
              <a:t> worst congestion </a:t>
            </a:r>
            <a:br>
              <a:rPr lang="en-US" sz="4800" b="1" dirty="0" smtClean="0">
                <a:solidFill>
                  <a:schemeClr val="bg1"/>
                </a:solidFill>
                <a:effectLst>
                  <a:outerShdw blurRad="38100" dist="38100" dir="2700000" algn="tl">
                    <a:srgbClr val="000000">
                      <a:alpha val="43137"/>
                    </a:srgbClr>
                  </a:outerShdw>
                </a:effectLst>
              </a:rPr>
            </a:br>
            <a:endParaRPr lang="en-US" sz="48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1331492"/>
            <a:ext cx="4924897" cy="698012"/>
          </a:xfrm>
          <a:prstGeom prst="rect">
            <a:avLst/>
          </a:prstGeom>
          <a:noFill/>
        </p:spPr>
        <p:txBody>
          <a:bodyPr wrap="square" rtlCol="0">
            <a:spAutoFit/>
          </a:bodyPr>
          <a:lstStyle/>
          <a:p>
            <a:pPr>
              <a:lnSpc>
                <a:spcPct val="80000"/>
              </a:lnSpc>
            </a:pPr>
            <a:r>
              <a:rPr lang="en-US" sz="4800" b="1" dirty="0" smtClean="0">
                <a:effectLst>
                  <a:outerShdw blurRad="38100" dist="38100" dir="2700000" algn="tl">
                    <a:srgbClr val="000000">
                      <a:alpha val="43137"/>
                    </a:srgbClr>
                  </a:outerShdw>
                </a:effectLst>
              </a:rPr>
              <a:t>48</a:t>
            </a:r>
            <a:r>
              <a:rPr lang="en-US" sz="4800" b="1" baseline="30000" dirty="0" smtClean="0">
                <a:effectLst>
                  <a:outerShdw blurRad="38100" dist="38100" dir="2700000" algn="tl">
                    <a:srgbClr val="000000">
                      <a:alpha val="43137"/>
                    </a:srgbClr>
                  </a:outerShdw>
                </a:effectLst>
              </a:rPr>
              <a:t>th</a:t>
            </a:r>
            <a:r>
              <a:rPr lang="en-US" sz="4800" b="1" dirty="0" smtClean="0">
                <a:solidFill>
                  <a:schemeClr val="bg1"/>
                </a:solidFill>
                <a:effectLst>
                  <a:outerShdw blurRad="38100" dist="38100" dir="2700000" algn="tl">
                    <a:srgbClr val="000000">
                      <a:alpha val="43137"/>
                    </a:srgbClr>
                  </a:outerShdw>
                </a:effectLst>
              </a:rPr>
              <a:t> in spending</a:t>
            </a:r>
            <a:endParaRPr lang="en-US" sz="4800" b="1" dirty="0">
              <a:solidFill>
                <a:schemeClr val="bg1"/>
              </a:solidFill>
              <a:effectLst>
                <a:outerShdw blurRad="38100" dist="38100" dir="2700000" algn="tl">
                  <a:srgbClr val="000000">
                    <a:alpha val="43137"/>
                  </a:srgbClr>
                </a:outerShdw>
              </a:effectLst>
            </a:endParaRPr>
          </a:p>
        </p:txBody>
      </p:sp>
      <p:pic>
        <p:nvPicPr>
          <p:cNvPr id="5"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7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ffic001-ProRes 422_768K.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lum bright="6000" contrast="-10000"/>
          </a:blip>
          <a:stretch>
            <a:fillRect/>
          </a:stretch>
        </p:blipFill>
        <p:spPr>
          <a:xfrm>
            <a:off x="0" y="0"/>
            <a:ext cx="9144000" cy="5020057"/>
          </a:xfrm>
          <a:prstGeom prst="rect">
            <a:avLst/>
          </a:prstGeom>
        </p:spPr>
      </p:pic>
      <p:sp>
        <p:nvSpPr>
          <p:cNvPr id="8" name="TextBox 7"/>
          <p:cNvSpPr txBox="1"/>
          <p:nvPr/>
        </p:nvSpPr>
        <p:spPr>
          <a:xfrm>
            <a:off x="0" y="5066740"/>
            <a:ext cx="9144000" cy="1791260"/>
          </a:xfrm>
          <a:prstGeom prst="rect">
            <a:avLst/>
          </a:prstGeom>
          <a:solidFill>
            <a:schemeClr val="accent1">
              <a:lumMod val="60000"/>
              <a:lumOff val="40000"/>
            </a:schemeClr>
          </a:solidFill>
        </p:spPr>
        <p:txBody>
          <a:bodyPr wrap="square" rtlCol="0">
            <a:spAutoFit/>
          </a:bodyPr>
          <a:lstStyle/>
          <a:p>
            <a:pPr algn="ctr">
              <a:lnSpc>
                <a:spcPct val="80000"/>
              </a:lnSpc>
            </a:pPr>
            <a:r>
              <a:rPr lang="en-US" sz="4800" b="1" dirty="0" smtClean="0">
                <a:effectLst>
                  <a:outerShdw blurRad="38100" dist="38100" dir="2700000" algn="tl">
                    <a:srgbClr val="000000">
                      <a:alpha val="43137"/>
                    </a:srgbClr>
                  </a:outerShdw>
                </a:effectLst>
              </a:rPr>
              <a:t>7 of the worst bottlenecks in U.S. </a:t>
            </a:r>
          </a:p>
          <a:p>
            <a:r>
              <a:rPr lang="en-US" sz="2400" b="1" dirty="0" smtClean="0">
                <a:effectLst>
                  <a:outerShdw blurRad="38100" dist="38100" dir="2700000" algn="tl">
                    <a:srgbClr val="000000">
                      <a:alpha val="43137"/>
                    </a:srgbClr>
                  </a:outerShdw>
                </a:effectLst>
              </a:rPr>
              <a:t>	#9   	I-285 at I-85 (north) </a:t>
            </a:r>
          </a:p>
          <a:p>
            <a:r>
              <a:rPr lang="en-US" sz="2400" b="1" dirty="0" smtClean="0">
                <a:effectLst>
                  <a:outerShdw blurRad="38100" dist="38100" dir="2700000" algn="tl">
                    <a:srgbClr val="000000">
                      <a:alpha val="43137"/>
                    </a:srgbClr>
                  </a:outerShdw>
                </a:effectLst>
              </a:rPr>
              <a:t>	#20 	I-285 at I-75 / Windy Hill Road</a:t>
            </a:r>
          </a:p>
          <a:p>
            <a:r>
              <a:rPr lang="en-US" sz="2400" b="1" dirty="0" smtClean="0">
                <a:effectLst>
                  <a:outerShdw blurRad="38100" dist="38100" dir="2700000" algn="tl">
                    <a:srgbClr val="000000">
                      <a:alpha val="43137"/>
                    </a:srgbClr>
                  </a:outerShdw>
                </a:effectLst>
              </a:rPr>
              <a:t>	#42   	I-285 at I-20 (west)</a:t>
            </a:r>
            <a:endParaRPr lang="en-US" sz="2400" b="1" dirty="0">
              <a:effectLst>
                <a:outerShdw blurRad="38100" dist="38100" dir="2700000" algn="tl">
                  <a:srgbClr val="000000">
                    <a:alpha val="43137"/>
                  </a:srgbClr>
                </a:outerShdw>
              </a:effectLst>
            </a:endParaRPr>
          </a:p>
        </p:txBody>
      </p:sp>
      <p:pic>
        <p:nvPicPr>
          <p:cNvPr id="6" name="Picture 3" descr="X:\ARC_LOGOS\ARC\ARClogo_black\ARClogo_black_bmp.t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4617" y="6338779"/>
            <a:ext cx="899113" cy="39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0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elaniepritchard.files.wordpress.com/2011/10/udecide_yes_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68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0115" y="6345521"/>
            <a:ext cx="883615" cy="3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527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490" y="0"/>
            <a:ext cx="8229023" cy="1143000"/>
          </a:xfrm>
        </p:spPr>
        <p:txBody>
          <a:bodyPr>
            <a:normAutofit/>
          </a:bodyPr>
          <a:lstStyle/>
          <a:p>
            <a:r>
              <a:rPr lang="en-US" dirty="0" smtClean="0"/>
              <a:t>A Georgia Overview</a:t>
            </a:r>
          </a:p>
        </p:txBody>
      </p:sp>
      <p:sp>
        <p:nvSpPr>
          <p:cNvPr id="27651" name="Content Placeholder 2"/>
          <p:cNvSpPr>
            <a:spLocks noGrp="1"/>
          </p:cNvSpPr>
          <p:nvPr>
            <p:ph idx="1"/>
          </p:nvPr>
        </p:nvSpPr>
        <p:spPr>
          <a:xfrm>
            <a:off x="0" y="914401"/>
            <a:ext cx="9144000" cy="5257800"/>
          </a:xfrm>
        </p:spPr>
        <p:txBody>
          <a:bodyPr>
            <a:normAutofit/>
          </a:bodyPr>
          <a:lstStyle/>
          <a:p>
            <a:r>
              <a:rPr lang="en-US" b="1" dirty="0" smtClean="0"/>
              <a:t>Transportation Sales and Use Tax</a:t>
            </a:r>
          </a:p>
          <a:p>
            <a:pPr lvl="1"/>
            <a:r>
              <a:rPr lang="en-US" dirty="0" smtClean="0"/>
              <a:t>Creates 12 Special tax districts based on Regional Commission boundaries</a:t>
            </a:r>
          </a:p>
          <a:p>
            <a:pPr lvl="1"/>
            <a:r>
              <a:rPr lang="en-US" dirty="0" smtClean="0"/>
              <a:t>Each district can levy 1% sales tax for up to 10 years</a:t>
            </a:r>
          </a:p>
          <a:p>
            <a:pPr lvl="1"/>
            <a:r>
              <a:rPr lang="en-US" dirty="0" smtClean="0"/>
              <a:t>Money raised in district stays in district</a:t>
            </a:r>
          </a:p>
          <a:p>
            <a:pPr lvl="1"/>
            <a:r>
              <a:rPr lang="en-US" dirty="0" smtClean="0"/>
              <a:t>Roundtables ultimately select projects</a:t>
            </a:r>
          </a:p>
          <a:p>
            <a:pPr lvl="1"/>
            <a:r>
              <a:rPr lang="en-US" dirty="0" smtClean="0"/>
              <a:t>Vote in July 2012 (primary election)</a:t>
            </a:r>
          </a:p>
          <a:p>
            <a:pPr lvl="1"/>
            <a:r>
              <a:rPr lang="en-US" dirty="0" smtClean="0"/>
              <a:t>Funds start flowing in 1</a:t>
            </a:r>
            <a:r>
              <a:rPr lang="en-US" baseline="30000" dirty="0" smtClean="0"/>
              <a:t>st</a:t>
            </a:r>
            <a:r>
              <a:rPr lang="en-US" dirty="0" smtClean="0"/>
              <a:t> quarter of 2013</a:t>
            </a:r>
          </a:p>
        </p:txBody>
      </p:sp>
      <p:pic>
        <p:nvPicPr>
          <p:cNvPr id="4" name="Picture 3" descr="X:\ARC_LOGOS\ARC\ARClogo_black\ARClogo_black_bmp.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727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67000"/>
          </a:schemeClr>
        </a:solidFill>
        <a:effectLst/>
      </p:bgPr>
    </p:bg>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2451548" y="261532"/>
            <a:ext cx="4438153" cy="5768513"/>
          </a:xfrm>
          <a:prstGeom prst="rect">
            <a:avLst/>
          </a:prstGeom>
          <a:noFill/>
          <a:ln w="9525">
            <a:noFill/>
            <a:miter lim="800000"/>
            <a:headEnd/>
            <a:tailEnd/>
          </a:ln>
        </p:spPr>
      </p:pic>
      <p:pic>
        <p:nvPicPr>
          <p:cNvPr id="3" name="Picture 3" descr="X:\ARC_LOGOS\ARC\ARClogo_black\ARClogo_black_bmp.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614" y="6352263"/>
            <a:ext cx="868116" cy="3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98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4473</TotalTime>
  <Words>2948</Words>
  <Application>Microsoft Office PowerPoint</Application>
  <PresentationFormat>On-screen Show (4:3)</PresentationFormat>
  <Paragraphs>367</Paragraphs>
  <Slides>31</Slides>
  <Notes>31</Notes>
  <HiddenSlides>8</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Georgia Overview</vt:lpstr>
      <vt:lpstr>PowerPoint Presentation</vt:lpstr>
      <vt:lpstr>Base Case Forecast Total Collections (2013-2022)      June 14, 2011 Estimate </vt:lpstr>
      <vt:lpstr>PowerPoint Presentation</vt:lpstr>
      <vt:lpstr>Transparency and Accountability</vt:lpstr>
      <vt:lpstr>Referendum Accelerates Implementation</vt:lpstr>
      <vt:lpstr>PowerPoint Presentation</vt:lpstr>
      <vt:lpstr>Agency Role in Project Completion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A</vt:lpstr>
      <vt:lpstr>Project Delivery</vt:lpstr>
      <vt:lpstr>GDOT Getting Ready to Deliver</vt:lpstr>
    </vt:vector>
  </TitlesOfParts>
  <Company>ARC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DAVIDH</dc:creator>
  <cp:lastModifiedBy>David Dudley</cp:lastModifiedBy>
  <cp:revision>223</cp:revision>
  <cp:lastPrinted>2012-03-19T20:47:55Z</cp:lastPrinted>
  <dcterms:created xsi:type="dcterms:W3CDTF">2012-01-26T19:28:30Z</dcterms:created>
  <dcterms:modified xsi:type="dcterms:W3CDTF">2012-03-23T17:45:25Z</dcterms:modified>
</cp:coreProperties>
</file>