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5"/>
  </p:notesMasterIdLst>
  <p:sldIdLst>
    <p:sldId id="339" r:id="rId3"/>
    <p:sldId id="34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67E"/>
    <a:srgbClr val="58595B"/>
    <a:srgbClr val="F26522"/>
    <a:srgbClr val="F3702B"/>
    <a:srgbClr val="E76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4" autoAdjust="0"/>
    <p:restoredTop sz="97026"/>
  </p:normalViewPr>
  <p:slideViewPr>
    <p:cSldViewPr snapToGrid="0" snapToObjects="1">
      <p:cViewPr varScale="1">
        <p:scale>
          <a:sx n="59" d="100"/>
          <a:sy n="59" d="100"/>
        </p:scale>
        <p:origin x="96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DA9FC-87AD-DB41-97AC-49EDF560E86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B93F1-A56F-4A49-BF2B-2F82B6F16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468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3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96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C02A-32ED-234F-8A4A-A71FC5E7E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1D7D-EE02-B24A-B235-C1BE771757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50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C02A-32ED-234F-8A4A-A71FC5E7E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1D7D-EE02-B24A-B235-C1BE771757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03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C02A-32ED-234F-8A4A-A71FC5E7E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1D7D-EE02-B24A-B235-C1BE771757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34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C02A-32ED-234F-8A4A-A71FC5E7E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1D7D-EE02-B24A-B235-C1BE771757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52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C02A-32ED-234F-8A4A-A71FC5E7E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1D7D-EE02-B24A-B235-C1BE771757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30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C02A-32ED-234F-8A4A-A71FC5E7E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1D7D-EE02-B24A-B235-C1BE771757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99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C02A-32ED-234F-8A4A-A71FC5E7E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1D7D-EE02-B24A-B235-C1BE771757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4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C02A-32ED-234F-8A4A-A71FC5E7E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1D7D-EE02-B24A-B235-C1BE771757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0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908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C02A-32ED-234F-8A4A-A71FC5E7E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1D7D-EE02-B24A-B235-C1BE771757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54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C02A-32ED-234F-8A4A-A71FC5E7E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1D7D-EE02-B24A-B235-C1BE771757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6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C02A-32ED-234F-8A4A-A71FC5E7E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1D7D-EE02-B24A-B235-C1BE771757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5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2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56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04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2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8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9/4/2018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5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1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84DF00-F3D9-4E4A-B591-A3E87AA7FFE6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9/4/2018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D728D56-56E5-9F4E-820E-A195734D961A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05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26522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465138" indent="-454025" algn="l" defTabSz="9144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rgbClr val="E76221"/>
        </a:buClr>
        <a:buFont typeface="ArialUnicodeMS" charset="0"/>
        <a:buChar char="➤"/>
        <a:tabLst/>
        <a:defRPr sz="2800" kern="1200">
          <a:solidFill>
            <a:srgbClr val="58595B"/>
          </a:solidFill>
          <a:latin typeface="Trebuchet MS" charset="0"/>
          <a:ea typeface="Trebuchet MS" charset="0"/>
          <a:cs typeface="Trebuchet M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15567E"/>
        </a:buClr>
        <a:buFont typeface="Wingdings" charset="2"/>
        <a:buChar char="§"/>
        <a:defRPr sz="2400" kern="1200">
          <a:solidFill>
            <a:srgbClr val="58595B"/>
          </a:solidFill>
          <a:latin typeface="Trebuchet MS" charset="0"/>
          <a:ea typeface="Trebuchet MS" charset="0"/>
          <a:cs typeface="Trebuchet MS" charset="0"/>
        </a:defRPr>
      </a:lvl2pPr>
      <a:lvl3pPr marL="1036638" indent="-34925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>
            <a:lumMod val="50000"/>
            <a:lumOff val="50000"/>
          </a:schemeClr>
        </a:buClr>
        <a:buSzPct val="75000"/>
        <a:buFont typeface="ZapfDingbatsITC" charset="0"/>
        <a:buChar char="✦"/>
        <a:tabLst/>
        <a:defRPr sz="2000" kern="1200">
          <a:solidFill>
            <a:srgbClr val="58595B"/>
          </a:solidFill>
          <a:latin typeface="Trebuchet MS" charset="0"/>
          <a:ea typeface="Trebuchet MS" charset="0"/>
          <a:cs typeface="Trebuchet MS" charset="0"/>
        </a:defRPr>
      </a:lvl3pPr>
      <a:lvl4pPr marL="1374775" indent="-338138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76221"/>
        </a:buClr>
        <a:buSzPct val="75000"/>
        <a:buFont typeface="Wingdings" charset="2"/>
        <a:buChar char="ü"/>
        <a:tabLst/>
        <a:defRPr sz="1800" kern="1200">
          <a:solidFill>
            <a:srgbClr val="58595B"/>
          </a:solidFill>
          <a:latin typeface="Trebuchet MS" charset="0"/>
          <a:ea typeface="Trebuchet MS" charset="0"/>
          <a:cs typeface="Trebuchet MS" charset="0"/>
        </a:defRPr>
      </a:lvl4pPr>
      <a:lvl5pPr marL="1781175" marR="0" indent="-406400" algn="l" defTabSz="914400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Tx/>
        <a:buFont typeface=".AppleSystemUIFont" charset="-120"/>
        <a:buChar char="–"/>
        <a:tabLst/>
        <a:defRPr sz="1800" kern="1200">
          <a:solidFill>
            <a:srgbClr val="58595B"/>
          </a:solidFill>
          <a:latin typeface="Trebuchet MS" charset="0"/>
          <a:ea typeface="Trebuchet MS" charset="0"/>
          <a:cs typeface="Trebuchet M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1C02A-32ED-234F-8A4A-A71FC5E7E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51D7D-EE02-B24A-B235-C1BE771757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7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24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6810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Atlanta Regional Commission</a:t>
            </a:r>
            <a:br>
              <a:rPr lang="en-US" sz="4800" dirty="0" smtClean="0"/>
            </a:br>
            <a:r>
              <a:rPr lang="en-US" sz="4800" dirty="0" smtClean="0"/>
              <a:t>Regional Leadership Institute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59528"/>
            <a:ext cx="10515600" cy="1159313"/>
          </a:xfrm>
        </p:spPr>
        <p:txBody>
          <a:bodyPr>
            <a:normAutofit/>
          </a:bodyPr>
          <a:lstStyle/>
          <a:p>
            <a:pPr marL="11113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5507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3487</TotalTime>
  <Words>3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.AppleSystemUIFont</vt:lpstr>
      <vt:lpstr>Arial</vt:lpstr>
      <vt:lpstr>ArialUnicodeMS</vt:lpstr>
      <vt:lpstr>Calibri</vt:lpstr>
      <vt:lpstr>Calibri Light</vt:lpstr>
      <vt:lpstr>Trebuchet MS</vt:lpstr>
      <vt:lpstr>Wingdings</vt:lpstr>
      <vt:lpstr>ZapfDingbatsITC</vt:lpstr>
      <vt:lpstr>1_Office Theme</vt:lpstr>
      <vt:lpstr>2_Office Theme</vt:lpstr>
      <vt:lpstr>PowerPoint Presentation</vt:lpstr>
      <vt:lpstr>Atlanta Regional Commission Regional Leadership Institute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Across Georgia, transit is provided for the general population - anyone who is able to access and afford it.</dc:title>
  <dc:creator>Barry Golivesky</dc:creator>
  <cp:lastModifiedBy>Paul DeMerritt</cp:lastModifiedBy>
  <cp:revision>100</cp:revision>
  <dcterms:created xsi:type="dcterms:W3CDTF">2017-06-15T13:07:37Z</dcterms:created>
  <dcterms:modified xsi:type="dcterms:W3CDTF">2018-09-04T19:20:26Z</dcterms:modified>
</cp:coreProperties>
</file>