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5" r:id="rId5"/>
    <p:sldId id="282" r:id="rId6"/>
    <p:sldId id="262" r:id="rId7"/>
    <p:sldId id="264" r:id="rId8"/>
    <p:sldId id="271" r:id="rId9"/>
    <p:sldId id="272" r:id="rId10"/>
    <p:sldId id="273" r:id="rId11"/>
    <p:sldId id="274" r:id="rId12"/>
    <p:sldId id="276" r:id="rId13"/>
    <p:sldId id="277" r:id="rId14"/>
    <p:sldId id="278" r:id="rId15"/>
    <p:sldId id="279" r:id="rId16"/>
    <p:sldId id="280" r:id="rId17"/>
    <p:sldId id="281" r:id="rId18"/>
    <p:sldId id="270" r:id="rId19"/>
    <p:sldId id="26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1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04EA0C6-71EE-4975-8676-7354DC308AD6}" type="datetimeFigureOut">
              <a:rPr lang="en-US" smtClean="0"/>
              <a:pPr/>
              <a:t>2/29/2012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02FADD-01FD-4212-91D4-31106F0CF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0C6-71EE-4975-8676-7354DC308AD6}" type="datetimeFigureOut">
              <a:rPr lang="en-US" smtClean="0"/>
              <a:pPr/>
              <a:t>2/29/2012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FADD-01FD-4212-91D4-31106F0CF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04EA0C6-71EE-4975-8676-7354DC308AD6}" type="datetimeFigureOut">
              <a:rPr lang="en-US" smtClean="0"/>
              <a:pPr/>
              <a:t>2/29/2012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4802FADD-01FD-4212-91D4-31106F0CF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0C6-71EE-4975-8676-7354DC308AD6}" type="datetimeFigureOut">
              <a:rPr lang="en-US" smtClean="0"/>
              <a:pPr/>
              <a:t>2/29/2012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02FADD-01FD-4212-91D4-31106F0CF8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0C6-71EE-4975-8676-7354DC308AD6}" type="datetimeFigureOut">
              <a:rPr lang="en-US" smtClean="0"/>
              <a:pPr/>
              <a:t>2/29/2012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4802FADD-01FD-4212-91D4-31106F0CF8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04EA0C6-71EE-4975-8676-7354DC308AD6}" type="datetimeFigureOut">
              <a:rPr lang="en-US" smtClean="0"/>
              <a:pPr/>
              <a:t>2/29/2012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802FADD-01FD-4212-91D4-31106F0CF8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04EA0C6-71EE-4975-8676-7354DC308AD6}" type="datetimeFigureOut">
              <a:rPr lang="en-US" smtClean="0"/>
              <a:pPr/>
              <a:t>2/29/2012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802FADD-01FD-4212-91D4-31106F0CF8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0C6-71EE-4975-8676-7354DC308AD6}" type="datetimeFigureOut">
              <a:rPr lang="en-US" smtClean="0"/>
              <a:pPr/>
              <a:t>2/29/2012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02FADD-01FD-4212-91D4-31106F0CF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0C6-71EE-4975-8676-7354DC308AD6}" type="datetimeFigureOut">
              <a:rPr lang="en-US" smtClean="0"/>
              <a:pPr/>
              <a:t>2/29/2012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02FADD-01FD-4212-91D4-31106F0CF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0C6-71EE-4975-8676-7354DC308AD6}" type="datetimeFigureOut">
              <a:rPr lang="en-US" smtClean="0"/>
              <a:pPr/>
              <a:t>2/29/2012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02FADD-01FD-4212-91D4-31106F0CF8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04EA0C6-71EE-4975-8676-7354DC308AD6}" type="datetimeFigureOut">
              <a:rPr lang="en-US" smtClean="0"/>
              <a:pPr/>
              <a:t>2/29/2012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4802FADD-01FD-4212-91D4-31106F0CF8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04EA0C6-71EE-4975-8676-7354DC308AD6}" type="datetimeFigureOut">
              <a:rPr lang="en-US" smtClean="0"/>
              <a:pPr/>
              <a:t>2/29/2012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802FADD-01FD-4212-91D4-31106F0CF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131.96.12.88/cdm/search/collection/MapsTest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4200" y="3928408"/>
            <a:ext cx="601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Joe Hurley</a:t>
            </a:r>
          </a:p>
          <a:p>
            <a:r>
              <a:rPr lang="en-US" sz="2400" dirty="0">
                <a:solidFill>
                  <a:schemeClr val="bg1"/>
                </a:solidFill>
              </a:rPr>
              <a:t>Data Services, Geosciences, </a:t>
            </a:r>
            <a:r>
              <a:rPr lang="en-US" sz="2400" dirty="0" err="1" smtClean="0">
                <a:solidFill>
                  <a:schemeClr val="bg1"/>
                </a:solidFill>
              </a:rPr>
              <a:t>Gov't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Info, </a:t>
            </a:r>
            <a:r>
              <a:rPr lang="en-US" sz="2400" dirty="0" smtClean="0">
                <a:solidFill>
                  <a:schemeClr val="bg1"/>
                </a:solidFill>
              </a:rPr>
              <a:t>Maps </a:t>
            </a:r>
            <a:r>
              <a:rPr lang="en-US" sz="2400" dirty="0">
                <a:solidFill>
                  <a:schemeClr val="bg1"/>
                </a:solidFill>
              </a:rPr>
              <a:t>and GIS </a:t>
            </a:r>
            <a:r>
              <a:rPr lang="en-US" sz="2400" dirty="0" smtClean="0">
                <a:solidFill>
                  <a:schemeClr val="bg1"/>
                </a:solidFill>
              </a:rPr>
              <a:t>Librarian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Georgia State University Library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Atlanta, GA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434405"/>
            <a:ext cx="853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</a:t>
            </a:r>
            <a:r>
              <a:rPr lang="en-US" sz="2800" b="1" dirty="0" smtClean="0">
                <a:solidFill>
                  <a:schemeClr val="bg1"/>
                </a:solidFill>
              </a:rPr>
              <a:t>Georgia State University Library Digital </a:t>
            </a:r>
            <a:r>
              <a:rPr lang="en-US" sz="2800" b="1" dirty="0" smtClean="0">
                <a:solidFill>
                  <a:schemeClr val="bg1"/>
                </a:solidFill>
              </a:rPr>
              <a:t>Collection</a:t>
            </a:r>
            <a:r>
              <a:rPr lang="en-US" sz="2800" b="1" dirty="0" smtClean="0">
                <a:solidFill>
                  <a:schemeClr val="bg1"/>
                </a:solidFill>
              </a:rPr>
              <a:t>, "Planning Atlanta: A New City in the Making, 1950s - 1980s"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planning-atl-header-correct-size.jpg"/>
          <p:cNvPicPr>
            <a:picLocks noChangeAspect="1"/>
          </p:cNvPicPr>
          <p:nvPr/>
        </p:nvPicPr>
        <p:blipFill>
          <a:blip r:embed="rId2" cstate="print"/>
          <a:srcRect b="21515"/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4056" t="13542" r="15081" b="4167"/>
          <a:stretch>
            <a:fillRect/>
          </a:stretch>
        </p:blipFill>
        <p:spPr bwMode="auto">
          <a:xfrm>
            <a:off x="0" y="0"/>
            <a:ext cx="9144000" cy="59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4056" t="13542" r="15081" b="4167"/>
          <a:stretch>
            <a:fillRect/>
          </a:stretch>
        </p:blipFill>
        <p:spPr bwMode="auto">
          <a:xfrm>
            <a:off x="0" y="304800"/>
            <a:ext cx="9144000" cy="59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4056" t="13542" r="15081" b="4167"/>
          <a:stretch>
            <a:fillRect/>
          </a:stretch>
        </p:blipFill>
        <p:spPr bwMode="auto">
          <a:xfrm>
            <a:off x="0" y="0"/>
            <a:ext cx="9144000" cy="59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4583" r="29722" b="6250"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t="13542" r="29722" b="6250"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13542" r="29721" b="6250"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t="13542" r="29722" b="6250"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t="13542" r="29722" b="6250"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711" y="3011269"/>
            <a:ext cx="5223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http://131.96.12.88/cdm/search/collection/MapsTest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Personnel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4038600" cy="4572000"/>
          </a:xfrm>
        </p:spPr>
        <p:txBody>
          <a:bodyPr>
            <a:noAutofit/>
          </a:bodyPr>
          <a:lstStyle/>
          <a:p>
            <a:r>
              <a:rPr lang="en-US" sz="1850" b="1" dirty="0" smtClean="0"/>
              <a:t>1 GRA </a:t>
            </a:r>
            <a:r>
              <a:rPr lang="en-US" sz="1850" dirty="0" smtClean="0"/>
              <a:t>– creates metadata, scans maps, crops and watermarks the digital images, </a:t>
            </a:r>
            <a:r>
              <a:rPr lang="en-US" sz="1850" dirty="0" err="1" smtClean="0"/>
              <a:t>georeferences</a:t>
            </a:r>
            <a:r>
              <a:rPr lang="en-US" sz="1850" dirty="0" smtClean="0"/>
              <a:t> the maps and creates the Google Earth super overlays</a:t>
            </a:r>
          </a:p>
          <a:p>
            <a:r>
              <a:rPr lang="en-US" sz="1850" b="1" dirty="0" smtClean="0"/>
              <a:t>3 undergraduate students </a:t>
            </a:r>
            <a:r>
              <a:rPr lang="en-US" sz="1850" dirty="0" smtClean="0"/>
              <a:t>– scan and </a:t>
            </a:r>
            <a:r>
              <a:rPr lang="en-US" sz="1850" dirty="0" err="1" smtClean="0"/>
              <a:t>georeference</a:t>
            </a:r>
            <a:r>
              <a:rPr lang="en-US" sz="1850" dirty="0" smtClean="0"/>
              <a:t> maps, create super overlays, add metadata to </a:t>
            </a:r>
            <a:r>
              <a:rPr lang="en-US" sz="1850" dirty="0" err="1" smtClean="0"/>
              <a:t>geotiffs</a:t>
            </a:r>
            <a:endParaRPr lang="en-US" sz="1850" dirty="0" smtClean="0"/>
          </a:p>
          <a:p>
            <a:r>
              <a:rPr lang="en-US" sz="1850" b="1" dirty="0" smtClean="0"/>
              <a:t>2 Digital Library Services librarians </a:t>
            </a:r>
            <a:r>
              <a:rPr lang="en-US" sz="1850" dirty="0" smtClean="0"/>
              <a:t>– upload content to our content management system, </a:t>
            </a:r>
            <a:r>
              <a:rPr lang="en-US" sz="1850" dirty="0" err="1" smtClean="0"/>
              <a:t>CONTENTdm</a:t>
            </a:r>
            <a:endParaRPr lang="en-US" sz="1850" dirty="0" smtClean="0"/>
          </a:p>
          <a:p>
            <a:r>
              <a:rPr lang="en-US" sz="1850" b="1" dirty="0" smtClean="0"/>
              <a:t>1 programmer </a:t>
            </a:r>
            <a:r>
              <a:rPr lang="en-US" sz="1850" dirty="0" smtClean="0"/>
              <a:t>– creates custom functions in </a:t>
            </a:r>
            <a:r>
              <a:rPr lang="en-US" sz="1850" dirty="0" err="1" smtClean="0"/>
              <a:t>CONTENTdm</a:t>
            </a:r>
            <a:r>
              <a:rPr lang="en-US" sz="1850" dirty="0" smtClean="0"/>
              <a:t> for the collection</a:t>
            </a:r>
          </a:p>
          <a:p>
            <a:r>
              <a:rPr lang="en-US" sz="1850" b="1" dirty="0" smtClean="0"/>
              <a:t>1 map librarian </a:t>
            </a:r>
            <a:r>
              <a:rPr lang="en-US" sz="1850" dirty="0" smtClean="0"/>
              <a:t>– manages, plans and directs the project </a:t>
            </a:r>
          </a:p>
          <a:p>
            <a:endParaRPr lang="en-US" sz="1850" dirty="0" smtClean="0"/>
          </a:p>
          <a:p>
            <a:endParaRPr lang="en-US" sz="1850" dirty="0"/>
          </a:p>
        </p:txBody>
      </p:sp>
      <p:pic>
        <p:nvPicPr>
          <p:cNvPr id="5" name="Content Placeholder 4" descr="DSC0362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r="16830"/>
          <a:stretch>
            <a:fillRect/>
          </a:stretch>
        </p:blipFill>
        <p:spPr>
          <a:xfrm>
            <a:off x="4724400" y="2057400"/>
            <a:ext cx="3994417" cy="3602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Atlanta Digital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700 city planning maps</a:t>
            </a:r>
          </a:p>
          <a:p>
            <a:r>
              <a:rPr lang="en-US" dirty="0" smtClean="0"/>
              <a:t>235 city planning publications and documents</a:t>
            </a:r>
          </a:p>
          <a:p>
            <a:r>
              <a:rPr lang="en-US" dirty="0" smtClean="0"/>
              <a:t>All maps and publications from the City of Atlanta and the Atlanta Regional Commission</a:t>
            </a:r>
          </a:p>
          <a:p>
            <a:r>
              <a:rPr lang="en-US" dirty="0" smtClean="0"/>
              <a:t>Most items are from the 1950s to the 1980s, however some are from the 1930s, 1940s and 1990s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Maps in the Collection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3" y="2133600"/>
            <a:ext cx="4553607" cy="3390058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0"/>
          <a:stretch/>
        </p:blipFill>
        <p:spPr>
          <a:xfrm>
            <a:off x="4953000" y="1981200"/>
            <a:ext cx="3810000" cy="3871995"/>
          </a:xfrm>
        </p:spPr>
      </p:pic>
    </p:spTree>
    <p:extLst>
      <p:ext uri="{BB962C8B-B14F-4D97-AF65-F5344CB8AC3E}">
        <p14:creationId xmlns:p14="http://schemas.microsoft.com/office/powerpoint/2010/main" val="53315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Publications and Documents in the Collection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3061854" cy="3962400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04" b="10764"/>
          <a:stretch/>
        </p:blipFill>
        <p:spPr>
          <a:xfrm>
            <a:off x="3844487" y="2152183"/>
            <a:ext cx="5147113" cy="3340439"/>
          </a:xfrm>
        </p:spPr>
      </p:pic>
    </p:spTree>
    <p:extLst>
      <p:ext uri="{BB962C8B-B14F-4D97-AF65-F5344CB8AC3E}">
        <p14:creationId xmlns:p14="http://schemas.microsoft.com/office/powerpoint/2010/main" val="173717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Publications and Documents in the Collection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89088"/>
            <a:ext cx="3429000" cy="45720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50" y="1589088"/>
            <a:ext cx="3429000" cy="4572000"/>
          </a:xfrm>
        </p:spPr>
      </p:pic>
    </p:spTree>
    <p:extLst>
      <p:ext uri="{BB962C8B-B14F-4D97-AF65-F5344CB8AC3E}">
        <p14:creationId xmlns:p14="http://schemas.microsoft.com/office/powerpoint/2010/main" val="28528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Uniqueness and Richness of the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Most of the maps are unique</a:t>
            </a:r>
          </a:p>
          <a:p>
            <a:r>
              <a:rPr lang="en-US" dirty="0" smtClean="0"/>
              <a:t>Most of the maps were </a:t>
            </a:r>
            <a:r>
              <a:rPr lang="en-US" dirty="0" err="1" smtClean="0"/>
              <a:t>uncataloged</a:t>
            </a:r>
            <a:r>
              <a:rPr lang="en-US" dirty="0" smtClean="0"/>
              <a:t> and were hidden from the public </a:t>
            </a:r>
          </a:p>
          <a:p>
            <a:r>
              <a:rPr lang="en-US" dirty="0" smtClean="0"/>
              <a:t>Contain detailed information from the regional to the local level</a:t>
            </a:r>
          </a:p>
          <a:p>
            <a:r>
              <a:rPr lang="en-US" dirty="0" smtClean="0"/>
              <a:t>Contain social, demographic, built environment information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Ways to Engage with the 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Users can:</a:t>
            </a:r>
          </a:p>
          <a:p>
            <a:pPr lvl="1"/>
            <a:r>
              <a:rPr lang="en-US" dirty="0" smtClean="0"/>
              <a:t>View each map online</a:t>
            </a:r>
          </a:p>
          <a:p>
            <a:pPr lvl="1"/>
            <a:r>
              <a:rPr lang="en-US" dirty="0" smtClean="0"/>
              <a:t>Download </a:t>
            </a:r>
            <a:r>
              <a:rPr lang="en-US" dirty="0" err="1" smtClean="0"/>
              <a:t>geotiffs</a:t>
            </a:r>
            <a:endParaRPr lang="en-US" dirty="0" smtClean="0"/>
          </a:p>
          <a:p>
            <a:pPr lvl="1"/>
            <a:r>
              <a:rPr lang="en-US" dirty="0" smtClean="0"/>
              <a:t>Open each map in Google Earth as a super overlay</a:t>
            </a:r>
          </a:p>
          <a:p>
            <a:pPr lvl="1"/>
            <a:r>
              <a:rPr lang="en-US" dirty="0" smtClean="0"/>
              <a:t>Open each map in Google Maps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056" t="13542" r="15081" b="4167"/>
          <a:stretch>
            <a:fillRect/>
          </a:stretch>
        </p:blipFill>
        <p:spPr bwMode="auto">
          <a:xfrm>
            <a:off x="0" y="0"/>
            <a:ext cx="9144000" cy="59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3717" t="15625" r="15081" b="4167"/>
          <a:stretch>
            <a:fillRect/>
          </a:stretch>
        </p:blipFill>
        <p:spPr bwMode="auto">
          <a:xfrm>
            <a:off x="0" y="1524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676</TotalTime>
  <Words>267</Words>
  <Application>Microsoft Office PowerPoint</Application>
  <PresentationFormat>On-screen Show (4:3)</PresentationFormat>
  <Paragraphs>31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Median</vt:lpstr>
      <vt:lpstr>PowerPoint Presentation</vt:lpstr>
      <vt:lpstr>Planning Atlanta Digital Collection</vt:lpstr>
      <vt:lpstr>Maps in the Collection</vt:lpstr>
      <vt:lpstr>Publications and Documents in the Collection</vt:lpstr>
      <vt:lpstr>Publications and Documents in the Collection</vt:lpstr>
      <vt:lpstr>Uniqueness and Richness of the Collection</vt:lpstr>
      <vt:lpstr>Multiple Ways to Engage with the 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Personnel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 and Steffi's</dc:creator>
  <cp:lastModifiedBy>Dummy</cp:lastModifiedBy>
  <cp:revision>45</cp:revision>
  <dcterms:created xsi:type="dcterms:W3CDTF">2012-02-19T18:08:34Z</dcterms:created>
  <dcterms:modified xsi:type="dcterms:W3CDTF">2012-02-29T14:27:40Z</dcterms:modified>
</cp:coreProperties>
</file>